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86" r:id="rId4"/>
    <p:sldId id="258" r:id="rId5"/>
    <p:sldId id="260" r:id="rId6"/>
    <p:sldId id="297" r:id="rId7"/>
    <p:sldId id="265" r:id="rId8"/>
    <p:sldId id="263" r:id="rId9"/>
    <p:sldId id="291" r:id="rId10"/>
    <p:sldId id="292" r:id="rId11"/>
    <p:sldId id="294" r:id="rId12"/>
    <p:sldId id="295" r:id="rId13"/>
    <p:sldId id="296" r:id="rId14"/>
    <p:sldId id="264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90" r:id="rId27"/>
  </p:sldIdLst>
  <p:sldSz cx="10691813" cy="7559675"/>
  <p:notesSz cx="10691813" cy="7559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>
      <p:cViewPr varScale="1">
        <p:scale>
          <a:sx n="60" d="100"/>
          <a:sy n="60" d="100"/>
        </p:scale>
        <p:origin x="1168" y="4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056313" y="0"/>
            <a:ext cx="4632325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C6B74F-6E19-4D45-A729-7E12A3E5781F}" type="datetimeFigureOut">
              <a:rPr lang="ru-RU" smtClean="0"/>
              <a:t>06.06.2019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543300" y="944563"/>
            <a:ext cx="3606800" cy="25511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069975" y="3638550"/>
            <a:ext cx="8553450" cy="29765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7180263"/>
            <a:ext cx="4633913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056313" y="7180263"/>
            <a:ext cx="4632325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4BA4B0-80A0-4A7A-B8F7-A3E37F8E43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0635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4BA4B0-80A0-4A7A-B8F7-A3E37F8E437D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084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3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4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5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png"/><Relationship Id="rId3" Type="http://schemas.openxmlformats.org/officeDocument/2006/relationships/image" Target="../media/image137.png"/><Relationship Id="rId7" Type="http://schemas.openxmlformats.org/officeDocument/2006/relationships/image" Target="../media/image141.png"/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0.png"/><Relationship Id="rId5" Type="http://schemas.openxmlformats.org/officeDocument/2006/relationships/image" Target="../media/image139.png"/><Relationship Id="rId4" Type="http://schemas.openxmlformats.org/officeDocument/2006/relationships/image" Target="../media/image13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8.png"/><Relationship Id="rId3" Type="http://schemas.openxmlformats.org/officeDocument/2006/relationships/image" Target="../media/image143.png"/><Relationship Id="rId7" Type="http://schemas.openxmlformats.org/officeDocument/2006/relationships/image" Target="../media/image147.jpeg"/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6.png"/><Relationship Id="rId5" Type="http://schemas.openxmlformats.org/officeDocument/2006/relationships/image" Target="../media/image145.png"/><Relationship Id="rId4" Type="http://schemas.openxmlformats.org/officeDocument/2006/relationships/image" Target="../media/image14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2" Type="http://schemas.openxmlformats.org/officeDocument/2006/relationships/image" Target="../media/image14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2.png"/><Relationship Id="rId5" Type="http://schemas.openxmlformats.org/officeDocument/2006/relationships/image" Target="../media/image151.png"/><Relationship Id="rId4" Type="http://schemas.openxmlformats.org/officeDocument/2006/relationships/image" Target="../media/image15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2.png"/><Relationship Id="rId3" Type="http://schemas.openxmlformats.org/officeDocument/2006/relationships/image" Target="../media/image143.png"/><Relationship Id="rId7" Type="http://schemas.openxmlformats.org/officeDocument/2006/relationships/image" Target="../media/image156.jpeg"/><Relationship Id="rId2" Type="http://schemas.openxmlformats.org/officeDocument/2006/relationships/image" Target="../media/image15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5.png"/><Relationship Id="rId5" Type="http://schemas.openxmlformats.org/officeDocument/2006/relationships/image" Target="../media/image154.png"/><Relationship Id="rId4" Type="http://schemas.openxmlformats.org/officeDocument/2006/relationships/image" Target="../media/image14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png"/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9.png"/><Relationship Id="rId5" Type="http://schemas.openxmlformats.org/officeDocument/2006/relationships/image" Target="../media/image158.png"/><Relationship Id="rId4" Type="http://schemas.openxmlformats.org/officeDocument/2006/relationships/image" Target="../media/image15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7" Type="http://schemas.openxmlformats.org/officeDocument/2006/relationships/image" Target="../media/image159.png"/><Relationship Id="rId2" Type="http://schemas.openxmlformats.org/officeDocument/2006/relationships/image" Target="../media/image14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3.png"/><Relationship Id="rId5" Type="http://schemas.openxmlformats.org/officeDocument/2006/relationships/image" Target="../media/image162.jpeg"/><Relationship Id="rId4" Type="http://schemas.openxmlformats.org/officeDocument/2006/relationships/image" Target="../media/image16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18" Type="http://schemas.openxmlformats.org/officeDocument/2006/relationships/image" Target="../media/image20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17" Type="http://schemas.openxmlformats.org/officeDocument/2006/relationships/image" Target="../media/image38.png"/><Relationship Id="rId2" Type="http://schemas.openxmlformats.org/officeDocument/2006/relationships/image" Target="../media/image23.png"/><Relationship Id="rId16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5" Type="http://schemas.openxmlformats.org/officeDocument/2006/relationships/image" Target="../media/image36.png"/><Relationship Id="rId10" Type="http://schemas.openxmlformats.org/officeDocument/2006/relationships/image" Target="../media/image31.png"/><Relationship Id="rId19" Type="http://schemas.openxmlformats.org/officeDocument/2006/relationships/image" Target="../media/image39.jpe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8.png"/><Relationship Id="rId3" Type="http://schemas.openxmlformats.org/officeDocument/2006/relationships/image" Target="../media/image153.png"/><Relationship Id="rId7" Type="http://schemas.openxmlformats.org/officeDocument/2006/relationships/image" Target="../media/image167.png"/><Relationship Id="rId12" Type="http://schemas.openxmlformats.org/officeDocument/2006/relationships/image" Target="../media/image17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6.png"/><Relationship Id="rId11" Type="http://schemas.openxmlformats.org/officeDocument/2006/relationships/image" Target="../media/image158.png"/><Relationship Id="rId5" Type="http://schemas.openxmlformats.org/officeDocument/2006/relationships/image" Target="../media/image165.png"/><Relationship Id="rId10" Type="http://schemas.openxmlformats.org/officeDocument/2006/relationships/image" Target="../media/image170.png"/><Relationship Id="rId4" Type="http://schemas.openxmlformats.org/officeDocument/2006/relationships/image" Target="../media/image164.png"/><Relationship Id="rId9" Type="http://schemas.openxmlformats.org/officeDocument/2006/relationships/image" Target="../media/image16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7.png"/><Relationship Id="rId3" Type="http://schemas.openxmlformats.org/officeDocument/2006/relationships/image" Target="../media/image172.png"/><Relationship Id="rId7" Type="http://schemas.openxmlformats.org/officeDocument/2006/relationships/image" Target="../media/image176.png"/><Relationship Id="rId2" Type="http://schemas.openxmlformats.org/officeDocument/2006/relationships/image" Target="../media/image15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5.png"/><Relationship Id="rId5" Type="http://schemas.openxmlformats.org/officeDocument/2006/relationships/image" Target="../media/image174.png"/><Relationship Id="rId4" Type="http://schemas.openxmlformats.org/officeDocument/2006/relationships/image" Target="../media/image173.png"/><Relationship Id="rId9" Type="http://schemas.openxmlformats.org/officeDocument/2006/relationships/image" Target="../media/image178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2.png"/><Relationship Id="rId3" Type="http://schemas.openxmlformats.org/officeDocument/2006/relationships/image" Target="../media/image160.png"/><Relationship Id="rId7" Type="http://schemas.openxmlformats.org/officeDocument/2006/relationships/image" Target="../media/image181.jpeg"/><Relationship Id="rId2" Type="http://schemas.openxmlformats.org/officeDocument/2006/relationships/image" Target="../media/image15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0.png"/><Relationship Id="rId5" Type="http://schemas.openxmlformats.org/officeDocument/2006/relationships/image" Target="../media/image179.png"/><Relationship Id="rId10" Type="http://schemas.openxmlformats.org/officeDocument/2006/relationships/image" Target="../media/image177.png"/><Relationship Id="rId4" Type="http://schemas.openxmlformats.org/officeDocument/2006/relationships/image" Target="../media/image172.png"/><Relationship Id="rId9" Type="http://schemas.openxmlformats.org/officeDocument/2006/relationships/image" Target="../media/image17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6.png"/><Relationship Id="rId3" Type="http://schemas.openxmlformats.org/officeDocument/2006/relationships/image" Target="../media/image184.png"/><Relationship Id="rId7" Type="http://schemas.openxmlformats.org/officeDocument/2006/relationships/image" Target="../media/image188.jpeg"/><Relationship Id="rId2" Type="http://schemas.openxmlformats.org/officeDocument/2006/relationships/image" Target="../media/image18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7.png"/><Relationship Id="rId5" Type="http://schemas.openxmlformats.org/officeDocument/2006/relationships/image" Target="../media/image186.png"/><Relationship Id="rId4" Type="http://schemas.openxmlformats.org/officeDocument/2006/relationships/image" Target="../media/image185.png"/><Relationship Id="rId9" Type="http://schemas.openxmlformats.org/officeDocument/2006/relationships/image" Target="../media/image17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4.png"/><Relationship Id="rId3" Type="http://schemas.openxmlformats.org/officeDocument/2006/relationships/image" Target="../media/image189.png"/><Relationship Id="rId7" Type="http://schemas.openxmlformats.org/officeDocument/2006/relationships/image" Target="../media/image193.png"/><Relationship Id="rId2" Type="http://schemas.openxmlformats.org/officeDocument/2006/relationships/image" Target="../media/image18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2.jpeg"/><Relationship Id="rId5" Type="http://schemas.openxmlformats.org/officeDocument/2006/relationships/image" Target="../media/image191.png"/><Relationship Id="rId4" Type="http://schemas.openxmlformats.org/officeDocument/2006/relationships/image" Target="../media/image19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9.jpeg"/><Relationship Id="rId3" Type="http://schemas.openxmlformats.org/officeDocument/2006/relationships/image" Target="../media/image160.png"/><Relationship Id="rId7" Type="http://schemas.openxmlformats.org/officeDocument/2006/relationships/image" Target="../media/image198.png"/><Relationship Id="rId2" Type="http://schemas.openxmlformats.org/officeDocument/2006/relationships/image" Target="../media/image15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7.png"/><Relationship Id="rId5" Type="http://schemas.openxmlformats.org/officeDocument/2006/relationships/image" Target="../media/image196.png"/><Relationship Id="rId10" Type="http://schemas.openxmlformats.org/officeDocument/2006/relationships/image" Target="../media/image194.png"/><Relationship Id="rId4" Type="http://schemas.openxmlformats.org/officeDocument/2006/relationships/image" Target="../media/image195.png"/><Relationship Id="rId9" Type="http://schemas.openxmlformats.org/officeDocument/2006/relationships/image" Target="../media/image19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1.jp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6.png"/><Relationship Id="rId18" Type="http://schemas.openxmlformats.org/officeDocument/2006/relationships/image" Target="../media/image61.png"/><Relationship Id="rId26" Type="http://schemas.openxmlformats.org/officeDocument/2006/relationships/image" Target="../media/image69.png"/><Relationship Id="rId39" Type="http://schemas.openxmlformats.org/officeDocument/2006/relationships/image" Target="../media/image20.png"/><Relationship Id="rId3" Type="http://schemas.openxmlformats.org/officeDocument/2006/relationships/image" Target="../media/image46.png"/><Relationship Id="rId21" Type="http://schemas.openxmlformats.org/officeDocument/2006/relationships/image" Target="../media/image64.png"/><Relationship Id="rId34" Type="http://schemas.openxmlformats.org/officeDocument/2006/relationships/image" Target="../media/image77.png"/><Relationship Id="rId7" Type="http://schemas.openxmlformats.org/officeDocument/2006/relationships/image" Target="../media/image50.png"/><Relationship Id="rId12" Type="http://schemas.openxmlformats.org/officeDocument/2006/relationships/image" Target="../media/image55.png"/><Relationship Id="rId17" Type="http://schemas.openxmlformats.org/officeDocument/2006/relationships/image" Target="../media/image60.png"/><Relationship Id="rId25" Type="http://schemas.openxmlformats.org/officeDocument/2006/relationships/image" Target="../media/image68.png"/><Relationship Id="rId33" Type="http://schemas.openxmlformats.org/officeDocument/2006/relationships/image" Target="../media/image76.png"/><Relationship Id="rId38" Type="http://schemas.openxmlformats.org/officeDocument/2006/relationships/image" Target="../media/image81.png"/><Relationship Id="rId2" Type="http://schemas.openxmlformats.org/officeDocument/2006/relationships/image" Target="../media/image45.png"/><Relationship Id="rId16" Type="http://schemas.openxmlformats.org/officeDocument/2006/relationships/image" Target="../media/image59.png"/><Relationship Id="rId20" Type="http://schemas.openxmlformats.org/officeDocument/2006/relationships/image" Target="../media/image63.png"/><Relationship Id="rId29" Type="http://schemas.openxmlformats.org/officeDocument/2006/relationships/image" Target="../media/image7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24" Type="http://schemas.openxmlformats.org/officeDocument/2006/relationships/image" Target="../media/image67.png"/><Relationship Id="rId32" Type="http://schemas.openxmlformats.org/officeDocument/2006/relationships/image" Target="../media/image75.png"/><Relationship Id="rId37" Type="http://schemas.openxmlformats.org/officeDocument/2006/relationships/image" Target="../media/image80.png"/><Relationship Id="rId5" Type="http://schemas.openxmlformats.org/officeDocument/2006/relationships/image" Target="../media/image48.png"/><Relationship Id="rId15" Type="http://schemas.openxmlformats.org/officeDocument/2006/relationships/image" Target="../media/image58.png"/><Relationship Id="rId23" Type="http://schemas.openxmlformats.org/officeDocument/2006/relationships/image" Target="../media/image66.png"/><Relationship Id="rId28" Type="http://schemas.openxmlformats.org/officeDocument/2006/relationships/image" Target="../media/image71.png"/><Relationship Id="rId36" Type="http://schemas.openxmlformats.org/officeDocument/2006/relationships/image" Target="../media/image79.png"/><Relationship Id="rId10" Type="http://schemas.openxmlformats.org/officeDocument/2006/relationships/image" Target="../media/image53.png"/><Relationship Id="rId19" Type="http://schemas.openxmlformats.org/officeDocument/2006/relationships/image" Target="../media/image62.png"/><Relationship Id="rId31" Type="http://schemas.openxmlformats.org/officeDocument/2006/relationships/image" Target="../media/image74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Relationship Id="rId14" Type="http://schemas.openxmlformats.org/officeDocument/2006/relationships/image" Target="../media/image57.png"/><Relationship Id="rId22" Type="http://schemas.openxmlformats.org/officeDocument/2006/relationships/image" Target="../media/image65.png"/><Relationship Id="rId27" Type="http://schemas.openxmlformats.org/officeDocument/2006/relationships/image" Target="../media/image70.png"/><Relationship Id="rId30" Type="http://schemas.openxmlformats.org/officeDocument/2006/relationships/image" Target="../media/image73.png"/><Relationship Id="rId35" Type="http://schemas.openxmlformats.org/officeDocument/2006/relationships/image" Target="../media/image7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7" Type="http://schemas.openxmlformats.org/officeDocument/2006/relationships/image" Target="../media/image87.jp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13" Type="http://schemas.openxmlformats.org/officeDocument/2006/relationships/image" Target="../media/image100.png"/><Relationship Id="rId18" Type="http://schemas.openxmlformats.org/officeDocument/2006/relationships/image" Target="../media/image105.png"/><Relationship Id="rId3" Type="http://schemas.openxmlformats.org/officeDocument/2006/relationships/image" Target="../media/image90.png"/><Relationship Id="rId7" Type="http://schemas.openxmlformats.org/officeDocument/2006/relationships/image" Target="../media/image94.png"/><Relationship Id="rId12" Type="http://schemas.openxmlformats.org/officeDocument/2006/relationships/image" Target="../media/image99.png"/><Relationship Id="rId17" Type="http://schemas.openxmlformats.org/officeDocument/2006/relationships/image" Target="../media/image104.png"/><Relationship Id="rId2" Type="http://schemas.openxmlformats.org/officeDocument/2006/relationships/image" Target="../media/image89.png"/><Relationship Id="rId16" Type="http://schemas.openxmlformats.org/officeDocument/2006/relationships/image" Target="../media/image103.png"/><Relationship Id="rId20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3.png"/><Relationship Id="rId11" Type="http://schemas.openxmlformats.org/officeDocument/2006/relationships/image" Target="../media/image98.png"/><Relationship Id="rId5" Type="http://schemas.openxmlformats.org/officeDocument/2006/relationships/image" Target="../media/image92.png"/><Relationship Id="rId15" Type="http://schemas.openxmlformats.org/officeDocument/2006/relationships/image" Target="../media/image102.png"/><Relationship Id="rId10" Type="http://schemas.openxmlformats.org/officeDocument/2006/relationships/image" Target="../media/image97.png"/><Relationship Id="rId19" Type="http://schemas.openxmlformats.org/officeDocument/2006/relationships/image" Target="../media/image106.png"/><Relationship Id="rId4" Type="http://schemas.openxmlformats.org/officeDocument/2006/relationships/image" Target="../media/image91.png"/><Relationship Id="rId9" Type="http://schemas.openxmlformats.org/officeDocument/2006/relationships/image" Target="../media/image96.png"/><Relationship Id="rId14" Type="http://schemas.openxmlformats.org/officeDocument/2006/relationships/image" Target="../media/image10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13" Type="http://schemas.openxmlformats.org/officeDocument/2006/relationships/image" Target="../media/image118.png"/><Relationship Id="rId18" Type="http://schemas.openxmlformats.org/officeDocument/2006/relationships/image" Target="../media/image123.png"/><Relationship Id="rId3" Type="http://schemas.openxmlformats.org/officeDocument/2006/relationships/image" Target="../media/image108.png"/><Relationship Id="rId21" Type="http://schemas.openxmlformats.org/officeDocument/2006/relationships/image" Target="../media/image126.png"/><Relationship Id="rId7" Type="http://schemas.openxmlformats.org/officeDocument/2006/relationships/image" Target="../media/image112.png"/><Relationship Id="rId12" Type="http://schemas.openxmlformats.org/officeDocument/2006/relationships/image" Target="../media/image117.png"/><Relationship Id="rId17" Type="http://schemas.openxmlformats.org/officeDocument/2006/relationships/image" Target="../media/image122.png"/><Relationship Id="rId25" Type="http://schemas.openxmlformats.org/officeDocument/2006/relationships/image" Target="../media/image130.jpg"/><Relationship Id="rId2" Type="http://schemas.openxmlformats.org/officeDocument/2006/relationships/image" Target="../media/image107.png"/><Relationship Id="rId16" Type="http://schemas.openxmlformats.org/officeDocument/2006/relationships/image" Target="../media/image121.png"/><Relationship Id="rId20" Type="http://schemas.openxmlformats.org/officeDocument/2006/relationships/image" Target="../media/image1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1.png"/><Relationship Id="rId11" Type="http://schemas.openxmlformats.org/officeDocument/2006/relationships/image" Target="../media/image116.png"/><Relationship Id="rId24" Type="http://schemas.openxmlformats.org/officeDocument/2006/relationships/image" Target="../media/image129.png"/><Relationship Id="rId5" Type="http://schemas.openxmlformats.org/officeDocument/2006/relationships/image" Target="../media/image110.png"/><Relationship Id="rId15" Type="http://schemas.openxmlformats.org/officeDocument/2006/relationships/image" Target="../media/image120.png"/><Relationship Id="rId23" Type="http://schemas.openxmlformats.org/officeDocument/2006/relationships/image" Target="../media/image128.png"/><Relationship Id="rId10" Type="http://schemas.openxmlformats.org/officeDocument/2006/relationships/image" Target="../media/image115.png"/><Relationship Id="rId19" Type="http://schemas.openxmlformats.org/officeDocument/2006/relationships/image" Target="../media/image124.png"/><Relationship Id="rId4" Type="http://schemas.openxmlformats.org/officeDocument/2006/relationships/image" Target="../media/image109.png"/><Relationship Id="rId9" Type="http://schemas.openxmlformats.org/officeDocument/2006/relationships/image" Target="../media/image114.png"/><Relationship Id="rId14" Type="http://schemas.openxmlformats.org/officeDocument/2006/relationships/image" Target="../media/image119.png"/><Relationship Id="rId22" Type="http://schemas.openxmlformats.org/officeDocument/2006/relationships/image" Target="../media/image12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ject 1"/>
          <p:cNvSpPr/>
          <p:nvPr/>
        </p:nvSpPr>
        <p:spPr>
          <a:xfrm>
            <a:off x="0" y="12"/>
            <a:ext cx="10692003" cy="7559993"/>
          </a:xfrm>
          <a:custGeom>
            <a:avLst/>
            <a:gdLst/>
            <a:ahLst/>
            <a:cxnLst/>
            <a:rect l="l" t="t" r="r" b="b"/>
            <a:pathLst>
              <a:path w="10692003" h="7559993">
                <a:moveTo>
                  <a:pt x="0" y="7559993"/>
                </a:moveTo>
                <a:lnTo>
                  <a:pt x="0" y="0"/>
                </a:lnTo>
                <a:lnTo>
                  <a:pt x="10692003" y="0"/>
                </a:lnTo>
                <a:lnTo>
                  <a:pt x="10692003" y="7559993"/>
                </a:lnTo>
                <a:lnTo>
                  <a:pt x="0" y="7559993"/>
                </a:lnTo>
                <a:close/>
              </a:path>
            </a:pathLst>
          </a:custGeom>
          <a:solidFill>
            <a:srgbClr val="8500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639102" y="6896633"/>
            <a:ext cx="988644" cy="159385"/>
          </a:xfrm>
          <a:custGeom>
            <a:avLst/>
            <a:gdLst/>
            <a:ahLst/>
            <a:cxnLst/>
            <a:rect l="l" t="t" r="r" b="b"/>
            <a:pathLst>
              <a:path w="988644" h="159385">
                <a:moveTo>
                  <a:pt x="0" y="159385"/>
                </a:moveTo>
                <a:lnTo>
                  <a:pt x="0" y="0"/>
                </a:lnTo>
                <a:lnTo>
                  <a:pt x="988644" y="0"/>
                </a:lnTo>
                <a:lnTo>
                  <a:pt x="988644" y="159385"/>
                </a:lnTo>
                <a:lnTo>
                  <a:pt x="0" y="159385"/>
                </a:lnTo>
                <a:close/>
              </a:path>
            </a:pathLst>
          </a:custGeom>
          <a:solidFill>
            <a:srgbClr val="BD0D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3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7263" y="251288"/>
            <a:ext cx="556221" cy="556221"/>
          </a:xfrm>
          <a:prstGeom prst="rect">
            <a:avLst/>
          </a:prstGeom>
        </p:spPr>
      </p:pic>
      <p:pic>
        <p:nvPicPr>
          <p:cNvPr id="4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72" y="154271"/>
            <a:ext cx="4407560" cy="5549354"/>
          </a:xfrm>
          <a:prstGeom prst="rect">
            <a:avLst/>
          </a:prstGeom>
        </p:spPr>
      </p:pic>
      <p:sp>
        <p:nvSpPr>
          <p:cNvPr id="25" name="text 1"/>
          <p:cNvSpPr txBox="1"/>
          <p:nvPr/>
        </p:nvSpPr>
        <p:spPr>
          <a:xfrm>
            <a:off x="310431" y="256567"/>
            <a:ext cx="3407023" cy="123110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000" spc="10" dirty="0">
                <a:solidFill>
                  <a:schemeClr val="accent4">
                    <a:lumMod val="75000"/>
                  </a:schemeClr>
                </a:solidFill>
                <a:latin typeface="Intro " charset="0"/>
                <a:ea typeface="Intro " charset="0"/>
                <a:cs typeface="Intro " charset="0"/>
              </a:rPr>
              <a:t>ОО БЕЛОРУССКАЯ </a:t>
            </a:r>
            <a:endParaRPr lang="ru-RU" sz="2000" spc="10" dirty="0">
              <a:solidFill>
                <a:schemeClr val="accent4">
                  <a:lumMod val="75000"/>
                </a:schemeClr>
              </a:solidFill>
              <a:latin typeface="Intro " charset="0"/>
              <a:ea typeface="Intro " charset="0"/>
              <a:cs typeface="Intro " charset="0"/>
            </a:endParaRPr>
          </a:p>
          <a:p>
            <a:pPr marL="0">
              <a:lnSpc>
                <a:spcPct val="100000"/>
              </a:lnSpc>
            </a:pPr>
            <a:r>
              <a:rPr sz="2000" spc="10" dirty="0">
                <a:solidFill>
                  <a:schemeClr val="accent4">
                    <a:lumMod val="75000"/>
                  </a:schemeClr>
                </a:solidFill>
                <a:latin typeface="Intro " charset="0"/>
                <a:ea typeface="Intro " charset="0"/>
                <a:cs typeface="Intro " charset="0"/>
              </a:rPr>
              <a:t>АССОЦИАЦИЯ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  <a:latin typeface="Intro " charset="0"/>
                <a:ea typeface="Intro " charset="0"/>
                <a:cs typeface="Intro " charset="0"/>
              </a:rPr>
              <a:t> </a:t>
            </a:r>
            <a:r>
              <a:rPr sz="2000" spc="10" dirty="0">
                <a:solidFill>
                  <a:schemeClr val="accent4">
                    <a:lumMod val="75000"/>
                  </a:schemeClr>
                </a:solidFill>
                <a:latin typeface="Intro " charset="0"/>
                <a:ea typeface="Intro " charset="0"/>
                <a:cs typeface="Intro " charset="0"/>
              </a:rPr>
              <a:t>ПОМОЩИ </a:t>
            </a:r>
            <a:endParaRPr lang="ru-RU" sz="2000" spc="10" dirty="0">
              <a:solidFill>
                <a:schemeClr val="accent4">
                  <a:lumMod val="75000"/>
                </a:schemeClr>
              </a:solidFill>
              <a:latin typeface="Intro " charset="0"/>
              <a:ea typeface="Intro " charset="0"/>
              <a:cs typeface="Intro " charset="0"/>
            </a:endParaRPr>
          </a:p>
          <a:p>
            <a:pPr marL="0">
              <a:lnSpc>
                <a:spcPct val="100000"/>
              </a:lnSpc>
            </a:pPr>
            <a:r>
              <a:rPr sz="2000" spc="10" dirty="0">
                <a:solidFill>
                  <a:schemeClr val="accent4">
                    <a:lumMod val="75000"/>
                  </a:schemeClr>
                </a:solidFill>
                <a:latin typeface="Intro " charset="0"/>
                <a:ea typeface="Intro " charset="0"/>
                <a:cs typeface="Intro " charset="0"/>
              </a:rPr>
              <a:t>ДЕТЯМ</a:t>
            </a:r>
            <a:r>
              <a:rPr lang="ru-RU" sz="2000" spc="10" dirty="0">
                <a:solidFill>
                  <a:schemeClr val="accent4">
                    <a:lumMod val="75000"/>
                  </a:schemeClr>
                </a:solidFill>
                <a:latin typeface="Intro " charset="0"/>
                <a:ea typeface="Intro " charset="0"/>
                <a:cs typeface="Intro " charset="0"/>
              </a:rPr>
              <a:t>-</a:t>
            </a:r>
            <a:r>
              <a:rPr sz="2000" spc="10" dirty="0">
                <a:solidFill>
                  <a:schemeClr val="accent4">
                    <a:lumMod val="75000"/>
                  </a:schemeClr>
                </a:solidFill>
                <a:latin typeface="Intro " charset="0"/>
                <a:ea typeface="Intro " charset="0"/>
                <a:cs typeface="Intro " charset="0"/>
              </a:rPr>
              <a:t>ИНВАЛИДАМ И</a:t>
            </a:r>
            <a:endParaRPr sz="2000" dirty="0">
              <a:solidFill>
                <a:schemeClr val="accent4">
                  <a:lumMod val="75000"/>
                </a:schemeClr>
              </a:solidFill>
              <a:latin typeface="Intro " charset="0"/>
              <a:ea typeface="Intro " charset="0"/>
              <a:cs typeface="Intro " charset="0"/>
            </a:endParaRPr>
          </a:p>
          <a:p>
            <a:pPr marL="0">
              <a:lnSpc>
                <a:spcPct val="100000"/>
              </a:lnSpc>
            </a:pPr>
            <a:r>
              <a:rPr sz="2000" spc="10" dirty="0">
                <a:solidFill>
                  <a:schemeClr val="accent4">
                    <a:lumMod val="75000"/>
                  </a:schemeClr>
                </a:solidFill>
                <a:latin typeface="Intro " charset="0"/>
                <a:ea typeface="Intro " charset="0"/>
                <a:cs typeface="Intro " charset="0"/>
              </a:rPr>
              <a:t>МОЛОДЫМ ИНВАЛИДАМ"</a:t>
            </a:r>
            <a:endParaRPr sz="2000" dirty="0">
              <a:solidFill>
                <a:schemeClr val="accent4">
                  <a:lumMod val="75000"/>
                </a:schemeClr>
              </a:solidFill>
              <a:latin typeface="Intro " charset="0"/>
              <a:ea typeface="Intro " charset="0"/>
              <a:cs typeface="Intro " charset="0"/>
            </a:endParaRPr>
          </a:p>
        </p:txBody>
      </p:sp>
      <p:pic>
        <p:nvPicPr>
          <p:cNvPr id="5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713" y="2904368"/>
            <a:ext cx="49161" cy="49161"/>
          </a:xfrm>
          <a:prstGeom prst="rect">
            <a:avLst/>
          </a:prstGeom>
        </p:spPr>
      </p:pic>
      <p:pic>
        <p:nvPicPr>
          <p:cNvPr id="6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636" y="2904368"/>
            <a:ext cx="49161" cy="49161"/>
          </a:xfrm>
          <a:prstGeom prst="rect">
            <a:avLst/>
          </a:prstGeom>
        </p:spPr>
      </p:pic>
      <p:pic>
        <p:nvPicPr>
          <p:cNvPr id="7" name="Imag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403" y="2904368"/>
            <a:ext cx="49161" cy="49161"/>
          </a:xfrm>
          <a:prstGeom prst="rect">
            <a:avLst/>
          </a:prstGeom>
        </p:spPr>
      </p:pic>
      <p:pic>
        <p:nvPicPr>
          <p:cNvPr id="8" name="Image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327" y="2904368"/>
            <a:ext cx="49161" cy="49161"/>
          </a:xfrm>
          <a:prstGeom prst="rect">
            <a:avLst/>
          </a:prstGeom>
        </p:spPr>
      </p:pic>
      <p:pic>
        <p:nvPicPr>
          <p:cNvPr id="9" name="Image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3251" y="2904368"/>
            <a:ext cx="49161" cy="49161"/>
          </a:xfrm>
          <a:prstGeom prst="rect">
            <a:avLst/>
          </a:prstGeom>
        </p:spPr>
      </p:pic>
      <p:pic>
        <p:nvPicPr>
          <p:cNvPr id="10" name="Image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175" y="2904368"/>
            <a:ext cx="49161" cy="49161"/>
          </a:xfrm>
          <a:prstGeom prst="rect">
            <a:avLst/>
          </a:prstGeom>
        </p:spPr>
      </p:pic>
      <p:pic>
        <p:nvPicPr>
          <p:cNvPr id="11" name="Image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9942" y="2904368"/>
            <a:ext cx="49161" cy="49161"/>
          </a:xfrm>
          <a:prstGeom prst="rect">
            <a:avLst/>
          </a:prstGeom>
        </p:spPr>
      </p:pic>
      <p:pic>
        <p:nvPicPr>
          <p:cNvPr id="12" name="Image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860" y="2904368"/>
            <a:ext cx="49161" cy="49161"/>
          </a:xfrm>
          <a:prstGeom prst="rect">
            <a:avLst/>
          </a:prstGeom>
        </p:spPr>
      </p:pic>
      <p:pic>
        <p:nvPicPr>
          <p:cNvPr id="13" name="Image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252" y="3246814"/>
            <a:ext cx="49161" cy="49161"/>
          </a:xfrm>
          <a:prstGeom prst="rect">
            <a:avLst/>
          </a:prstGeom>
        </p:spPr>
      </p:pic>
      <p:pic>
        <p:nvPicPr>
          <p:cNvPr id="14" name="Image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176" y="3246814"/>
            <a:ext cx="49161" cy="49161"/>
          </a:xfrm>
          <a:prstGeom prst="rect">
            <a:avLst/>
          </a:prstGeom>
        </p:spPr>
      </p:pic>
      <p:pic>
        <p:nvPicPr>
          <p:cNvPr id="15" name="Image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943" y="3246814"/>
            <a:ext cx="49161" cy="49161"/>
          </a:xfrm>
          <a:prstGeom prst="rect">
            <a:avLst/>
          </a:prstGeom>
        </p:spPr>
      </p:pic>
      <p:pic>
        <p:nvPicPr>
          <p:cNvPr id="16" name="Image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867" y="3246814"/>
            <a:ext cx="49161" cy="49161"/>
          </a:xfrm>
          <a:prstGeom prst="rect">
            <a:avLst/>
          </a:prstGeom>
        </p:spPr>
      </p:pic>
      <p:pic>
        <p:nvPicPr>
          <p:cNvPr id="17" name="Image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790" y="3246814"/>
            <a:ext cx="49161" cy="49161"/>
          </a:xfrm>
          <a:prstGeom prst="rect">
            <a:avLst/>
          </a:prstGeom>
        </p:spPr>
      </p:pic>
      <p:pic>
        <p:nvPicPr>
          <p:cNvPr id="18" name="Image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714" y="3246814"/>
            <a:ext cx="49161" cy="49161"/>
          </a:xfrm>
          <a:prstGeom prst="rect">
            <a:avLst/>
          </a:prstGeom>
        </p:spPr>
      </p:pic>
      <p:pic>
        <p:nvPicPr>
          <p:cNvPr id="19" name="Image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6481" y="3246814"/>
            <a:ext cx="49161" cy="49161"/>
          </a:xfrm>
          <a:prstGeom prst="rect">
            <a:avLst/>
          </a:prstGeom>
        </p:spPr>
      </p:pic>
      <p:pic>
        <p:nvPicPr>
          <p:cNvPr id="20" name="Image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405" y="3246814"/>
            <a:ext cx="49161" cy="49161"/>
          </a:xfrm>
          <a:prstGeom prst="rect">
            <a:avLst/>
          </a:prstGeom>
        </p:spPr>
      </p:pic>
      <p:pic>
        <p:nvPicPr>
          <p:cNvPr id="21" name="Image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490" y="6896633"/>
            <a:ext cx="470268" cy="159385"/>
          </a:xfrm>
          <a:prstGeom prst="rect">
            <a:avLst/>
          </a:prstGeom>
        </p:spPr>
      </p:pic>
      <p:pic>
        <p:nvPicPr>
          <p:cNvPr id="22" name="Image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7668" y="7459503"/>
            <a:ext cx="871194" cy="100501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210" y="1493837"/>
            <a:ext cx="7058865" cy="597885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20" y="1787691"/>
            <a:ext cx="1459410" cy="14750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06" y="215900"/>
            <a:ext cx="10058400" cy="6705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38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06" y="215900"/>
            <a:ext cx="10058400" cy="6705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876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06" y="215900"/>
            <a:ext cx="10058400" cy="6705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559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06" y="350837"/>
            <a:ext cx="10172700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363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730" y="1832692"/>
            <a:ext cx="96647" cy="96659"/>
          </a:xfrm>
          <a:prstGeom prst="rect">
            <a:avLst/>
          </a:prstGeom>
        </p:spPr>
      </p:pic>
      <p:sp>
        <p:nvSpPr>
          <p:cNvPr id="2" name="text 1"/>
          <p:cNvSpPr txBox="1"/>
          <p:nvPr/>
        </p:nvSpPr>
        <p:spPr>
          <a:xfrm>
            <a:off x="663798" y="961297"/>
            <a:ext cx="4341253" cy="36933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400" spc="10" dirty="0">
                <a:solidFill>
                  <a:srgbClr val="7030A0"/>
                </a:solidFill>
                <a:latin typeface="Intro" charset="0"/>
                <a:ea typeface="Intro" charset="0"/>
                <a:cs typeface="Intro" charset="0"/>
              </a:rPr>
              <a:t>Основные достижения</a:t>
            </a:r>
            <a:endParaRPr sz="2400" dirty="0">
              <a:solidFill>
                <a:srgbClr val="7030A0"/>
              </a:solidFill>
              <a:latin typeface="Intro" charset="0"/>
              <a:ea typeface="Intro" charset="0"/>
              <a:cs typeface="Intro" charset="0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817833" y="1739562"/>
            <a:ext cx="8647726" cy="74481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ru-RU" sz="2000" spc="10" dirty="0">
                <a:latin typeface="Intro Book" charset="0"/>
                <a:ea typeface="Intro Book" charset="0"/>
                <a:cs typeface="Intro Book" charset="0"/>
              </a:rPr>
              <a:t>В общеобразовательных школах организуется сопровождение</a:t>
            </a:r>
          </a:p>
          <a:p>
            <a:r>
              <a:rPr lang="ru-RU" sz="2000" spc="10" dirty="0">
                <a:latin typeface="Intro Book" charset="0"/>
                <a:ea typeface="Intro Book" charset="0"/>
                <a:cs typeface="Intro Book" charset="0"/>
              </a:rPr>
              <a:t>детей с инвалидностью</a:t>
            </a:r>
            <a:r>
              <a:rPr lang="ru-RU" sz="2000" spc="10" dirty="0" smtClean="0">
                <a:latin typeface="Intro Book" charset="0"/>
                <a:ea typeface="Intro Book" charset="0"/>
                <a:cs typeface="Intro Book" charset="0"/>
              </a:rPr>
              <a:t>.</a:t>
            </a:r>
            <a:endParaRPr lang="en-US" sz="2000" spc="10" dirty="0" smtClean="0">
              <a:latin typeface="Intro Book" charset="0"/>
              <a:ea typeface="Intro Book" charset="0"/>
              <a:cs typeface="Intro Book" charset="0"/>
            </a:endParaRPr>
          </a:p>
          <a:p>
            <a:endParaRPr lang="en-US" sz="2000" spc="10" dirty="0">
              <a:latin typeface="Intro Book" charset="0"/>
              <a:ea typeface="Intro Book" charset="0"/>
              <a:cs typeface="Intro Book" charset="0"/>
            </a:endParaRPr>
          </a:p>
          <a:p>
            <a:pPr marL="0">
              <a:lnSpc>
                <a:spcPct val="100000"/>
              </a:lnSpc>
            </a:pPr>
            <a:r>
              <a:rPr sz="2000" spc="10" dirty="0" err="1" smtClean="0">
                <a:latin typeface="Intro Book" charset="0"/>
                <a:ea typeface="Intro Book" charset="0"/>
                <a:cs typeface="Intro Book" charset="0"/>
              </a:rPr>
              <a:t>Сокращение</a:t>
            </a:r>
            <a:r>
              <a:rPr sz="2000" spc="10" dirty="0" smtClean="0">
                <a:latin typeface="Intro Book" charset="0"/>
                <a:ea typeface="Intro Book" charset="0"/>
                <a:cs typeface="Intro Book" charset="0"/>
              </a:rPr>
              <a:t> </a:t>
            </a:r>
            <a:r>
              <a:rPr sz="2000" spc="10" dirty="0" err="1" smtClean="0">
                <a:latin typeface="Intro Book" charset="0"/>
                <a:ea typeface="Intro Book" charset="0"/>
                <a:cs typeface="Intro Book" charset="0"/>
              </a:rPr>
              <a:t>перечня</a:t>
            </a:r>
            <a:r>
              <a:rPr sz="2000" spc="10" dirty="0" smtClean="0">
                <a:latin typeface="Intro Book" charset="0"/>
                <a:ea typeface="Intro Book" charset="0"/>
                <a:cs typeface="Intro Book" charset="0"/>
              </a:rPr>
              <a:t> </a:t>
            </a:r>
            <a:r>
              <a:rPr sz="2000" spc="10" dirty="0" err="1" smtClean="0">
                <a:latin typeface="Intro Book" charset="0"/>
                <a:ea typeface="Intro Book" charset="0"/>
                <a:cs typeface="Intro Book" charset="0"/>
              </a:rPr>
              <a:t>противопоказаний</a:t>
            </a:r>
            <a:r>
              <a:rPr sz="2000" spc="10" dirty="0" smtClean="0">
                <a:latin typeface="Intro Book" charset="0"/>
                <a:ea typeface="Intro Book" charset="0"/>
                <a:cs typeface="Intro Book" charset="0"/>
              </a:rPr>
              <a:t> и </a:t>
            </a:r>
            <a:r>
              <a:rPr sz="2000" spc="10" dirty="0" err="1" smtClean="0">
                <a:latin typeface="Intro Book" charset="0"/>
                <a:ea typeface="Intro Book" charset="0"/>
                <a:cs typeface="Intro Book" charset="0"/>
              </a:rPr>
              <a:t>открытие</a:t>
            </a:r>
            <a:r>
              <a:rPr sz="2000" spc="10" dirty="0" smtClean="0">
                <a:latin typeface="Intro Book" charset="0"/>
                <a:ea typeface="Intro Book" charset="0"/>
                <a:cs typeface="Intro Book" charset="0"/>
              </a:rPr>
              <a:t> (</a:t>
            </a:r>
            <a:r>
              <a:rPr sz="2000" spc="10" dirty="0" err="1" smtClean="0">
                <a:latin typeface="Intro Book" charset="0"/>
                <a:ea typeface="Intro Book" charset="0"/>
                <a:cs typeface="Intro Book" charset="0"/>
              </a:rPr>
              <a:t>вторых</a:t>
            </a:r>
            <a:r>
              <a:rPr sz="2000" spc="10" dirty="0" smtClean="0">
                <a:latin typeface="Intro Book" charset="0"/>
                <a:ea typeface="Intro Book" charset="0"/>
                <a:cs typeface="Intro Book" charset="0"/>
              </a:rPr>
              <a:t>) </a:t>
            </a:r>
            <a:r>
              <a:rPr sz="2000" spc="10" dirty="0" err="1" smtClean="0">
                <a:latin typeface="Intro Book" charset="0"/>
                <a:ea typeface="Intro Book" charset="0"/>
                <a:cs typeface="Intro Book" charset="0"/>
              </a:rPr>
              <a:t>отделений</a:t>
            </a:r>
            <a:r>
              <a:rPr sz="2000" spc="10" dirty="0" smtClean="0">
                <a:latin typeface="Intro Book" charset="0"/>
                <a:ea typeface="Intro Book" charset="0"/>
                <a:cs typeface="Intro Book" charset="0"/>
              </a:rPr>
              <a:t> </a:t>
            </a:r>
            <a:r>
              <a:rPr sz="2000" spc="10" dirty="0" err="1" smtClean="0">
                <a:latin typeface="Intro Book" charset="0"/>
                <a:ea typeface="Intro Book" charset="0"/>
                <a:cs typeface="Intro Book" charset="0"/>
              </a:rPr>
              <a:t>дневного</a:t>
            </a:r>
            <a:r>
              <a:rPr sz="2000" spc="10" dirty="0" smtClean="0">
                <a:latin typeface="Intro Book" charset="0"/>
                <a:ea typeface="Intro Book" charset="0"/>
                <a:cs typeface="Intro Book" charset="0"/>
              </a:rPr>
              <a:t> </a:t>
            </a:r>
            <a:r>
              <a:rPr sz="2000" spc="10" dirty="0" err="1" smtClean="0">
                <a:latin typeface="Intro Book" charset="0"/>
                <a:ea typeface="Intro Book" charset="0"/>
                <a:cs typeface="Intro Book" charset="0"/>
              </a:rPr>
              <a:t>пребывания</a:t>
            </a:r>
            <a:r>
              <a:rPr sz="2000" spc="10" dirty="0" smtClean="0">
                <a:latin typeface="Intro Book" charset="0"/>
                <a:ea typeface="Intro Book" charset="0"/>
                <a:cs typeface="Intro Book" charset="0"/>
              </a:rPr>
              <a:t> </a:t>
            </a:r>
            <a:r>
              <a:rPr sz="2000" spc="10" dirty="0" err="1" smtClean="0">
                <a:latin typeface="Intro Book" charset="0"/>
                <a:ea typeface="Intro Book" charset="0"/>
                <a:cs typeface="Intro Book" charset="0"/>
              </a:rPr>
              <a:t>для</a:t>
            </a:r>
            <a:r>
              <a:rPr sz="2000" spc="10" dirty="0" smtClean="0">
                <a:latin typeface="Intro Book" charset="0"/>
                <a:ea typeface="Intro Book" charset="0"/>
                <a:cs typeface="Intro Book" charset="0"/>
              </a:rPr>
              <a:t> </a:t>
            </a:r>
            <a:r>
              <a:rPr lang="ru-RU" sz="2000" spc="10" dirty="0" smtClean="0">
                <a:latin typeface="Intro Book" charset="0"/>
                <a:ea typeface="Intro Book" charset="0"/>
                <a:cs typeface="Intro Book" charset="0"/>
              </a:rPr>
              <a:t>взрослых людей </a:t>
            </a:r>
            <a:r>
              <a:rPr sz="2000" spc="10" dirty="0" smtClean="0">
                <a:latin typeface="Intro Book" charset="0"/>
                <a:ea typeface="Intro Book" charset="0"/>
                <a:cs typeface="Intro Book" charset="0"/>
              </a:rPr>
              <a:t>с </a:t>
            </a:r>
            <a:r>
              <a:rPr sz="2000" spc="10" dirty="0" err="1" smtClean="0">
                <a:latin typeface="Intro Book" charset="0"/>
                <a:ea typeface="Intro Book" charset="0"/>
                <a:cs typeface="Intro Book" charset="0"/>
              </a:rPr>
              <a:t>тяжелыми</a:t>
            </a:r>
            <a:r>
              <a:rPr sz="2000" spc="10" dirty="0" smtClean="0">
                <a:latin typeface="Intro Book" charset="0"/>
                <a:ea typeface="Intro Book" charset="0"/>
                <a:cs typeface="Intro Book" charset="0"/>
              </a:rPr>
              <a:t> и</a:t>
            </a:r>
            <a:endParaRPr sz="2000" dirty="0" smtClean="0">
              <a:latin typeface="Intro Book" charset="0"/>
              <a:ea typeface="Intro Book" charset="0"/>
              <a:cs typeface="Intro Book" charset="0"/>
            </a:endParaRPr>
          </a:p>
          <a:p>
            <a:pPr marL="0">
              <a:lnSpc>
                <a:spcPct val="100000"/>
              </a:lnSpc>
            </a:pPr>
            <a:r>
              <a:rPr sz="2000" spc="10" dirty="0" err="1" smtClean="0">
                <a:latin typeface="Intro Book" charset="0"/>
                <a:ea typeface="Intro Book" charset="0"/>
                <a:cs typeface="Intro Book" charset="0"/>
              </a:rPr>
              <a:t>множественными</a:t>
            </a:r>
            <a:r>
              <a:rPr sz="2000" spc="10" dirty="0" smtClean="0">
                <a:latin typeface="Intro Book" charset="0"/>
                <a:ea typeface="Intro Book" charset="0"/>
                <a:cs typeface="Intro Book" charset="0"/>
              </a:rPr>
              <a:t> </a:t>
            </a:r>
            <a:r>
              <a:rPr sz="2000" spc="10" dirty="0">
                <a:latin typeface="Intro Book" charset="0"/>
                <a:ea typeface="Intro Book" charset="0"/>
                <a:cs typeface="Intro Book" charset="0"/>
              </a:rPr>
              <a:t>нарушениями </a:t>
            </a:r>
            <a:r>
              <a:rPr sz="2000" spc="10" dirty="0" err="1">
                <a:latin typeface="Intro Book" charset="0"/>
                <a:ea typeface="Intro Book" charset="0"/>
                <a:cs typeface="Intro Book" charset="0"/>
              </a:rPr>
              <a:t>развития</a:t>
            </a:r>
            <a:r>
              <a:rPr sz="2000" spc="10" dirty="0">
                <a:latin typeface="Intro Book" charset="0"/>
                <a:ea typeface="Intro Book" charset="0"/>
                <a:cs typeface="Intro Book" charset="0"/>
              </a:rPr>
              <a:t> </a:t>
            </a:r>
            <a:r>
              <a:rPr sz="2000" spc="10" dirty="0" smtClean="0">
                <a:latin typeface="Intro Book" charset="0"/>
                <a:ea typeface="Intro Book" charset="0"/>
                <a:cs typeface="Intro Book" charset="0"/>
              </a:rPr>
              <a:t>в</a:t>
            </a:r>
            <a:r>
              <a:rPr lang="en-US" sz="2000" spc="10" dirty="0" smtClean="0">
                <a:latin typeface="Intro Book" charset="0"/>
                <a:ea typeface="Intro Book" charset="0"/>
                <a:cs typeface="Intro Book" charset="0"/>
              </a:rPr>
              <a:t> c</a:t>
            </a:r>
            <a:r>
              <a:rPr lang="ru-RU" sz="2000" spc="10" dirty="0" err="1" smtClean="0">
                <a:latin typeface="Intro Book" charset="0"/>
                <a:ea typeface="Intro Book" charset="0"/>
                <a:cs typeface="Intro Book" charset="0"/>
              </a:rPr>
              <a:t>оциальных</a:t>
            </a:r>
            <a:r>
              <a:rPr lang="ru-RU" sz="2000" spc="10" dirty="0" smtClean="0">
                <a:latin typeface="Intro Book" charset="0"/>
                <a:ea typeface="Intro Book" charset="0"/>
                <a:cs typeface="Intro Book" charset="0"/>
              </a:rPr>
              <a:t> центрах</a:t>
            </a:r>
            <a:r>
              <a:rPr sz="2000" spc="10" dirty="0" smtClean="0">
                <a:latin typeface="Intro Book" charset="0"/>
                <a:ea typeface="Intro Book" charset="0"/>
                <a:cs typeface="Intro Book" charset="0"/>
              </a:rPr>
              <a:t>.</a:t>
            </a:r>
            <a:endParaRPr lang="en-US" sz="2000" spc="10" dirty="0" smtClean="0">
              <a:latin typeface="Intro Book" charset="0"/>
              <a:ea typeface="Intro Book" charset="0"/>
              <a:cs typeface="Intro Book" charset="0"/>
            </a:endParaRPr>
          </a:p>
          <a:p>
            <a:pPr marL="0">
              <a:lnSpc>
                <a:spcPct val="100000"/>
              </a:lnSpc>
            </a:pPr>
            <a:endParaRPr lang="en-US" sz="2000" spc="10" dirty="0">
              <a:latin typeface="Intro Book" charset="0"/>
              <a:ea typeface="Intro Book" charset="0"/>
              <a:cs typeface="Intro Book" charset="0"/>
            </a:endParaRPr>
          </a:p>
          <a:p>
            <a:r>
              <a:rPr lang="ru-RU" sz="2000" spc="10" dirty="0">
                <a:latin typeface="Intro Book" charset="0"/>
                <a:ea typeface="Intro Book" charset="0"/>
                <a:cs typeface="Intro Book" charset="0"/>
              </a:rPr>
              <a:t>Законодательно закреплена услуга почасового ухода за малолетними детьми (услуги няни) </a:t>
            </a:r>
            <a:r>
              <a:rPr lang="ru-RU" sz="2000" spc="10" dirty="0" smtClean="0">
                <a:latin typeface="Intro Book" charset="0"/>
                <a:ea typeface="Intro Book" charset="0"/>
                <a:cs typeface="Intro Book" charset="0"/>
              </a:rPr>
              <a:t>родителям с инвалидностью, воспитывающим </a:t>
            </a:r>
            <a:r>
              <a:rPr lang="ru-RU" sz="2000" spc="10" dirty="0">
                <a:latin typeface="Intro Book" charset="0"/>
                <a:ea typeface="Intro Book" charset="0"/>
                <a:cs typeface="Intro Book" charset="0"/>
              </a:rPr>
              <a:t>детей в возрасте до 3-х </a:t>
            </a:r>
            <a:r>
              <a:rPr lang="ru-RU" sz="2000" spc="10" dirty="0" smtClean="0">
                <a:latin typeface="Intro Book" charset="0"/>
                <a:ea typeface="Intro Book" charset="0"/>
                <a:cs typeface="Intro Book" charset="0"/>
              </a:rPr>
              <a:t>лет</a:t>
            </a:r>
            <a:endParaRPr lang="en-US" sz="2000" spc="10" dirty="0" smtClean="0">
              <a:latin typeface="Intro Book" charset="0"/>
              <a:ea typeface="Intro Book" charset="0"/>
              <a:cs typeface="Intro Book" charset="0"/>
            </a:endParaRPr>
          </a:p>
          <a:p>
            <a:endParaRPr lang="en-US" sz="2000" spc="10" dirty="0">
              <a:latin typeface="Intro Book" charset="0"/>
              <a:ea typeface="Intro Book" charset="0"/>
              <a:cs typeface="Intro Book" charset="0"/>
            </a:endParaRPr>
          </a:p>
          <a:p>
            <a:r>
              <a:rPr lang="ru-RU" sz="2000" spc="10" dirty="0">
                <a:latin typeface="Intro Book" charset="0"/>
                <a:ea typeface="Intro Book" charset="0"/>
                <a:cs typeface="Intro Book" charset="0"/>
              </a:rPr>
              <a:t>В законодательство внедрено понятие «ясный язык</a:t>
            </a:r>
            <a:r>
              <a:rPr lang="ru-RU" sz="2000" spc="10" dirty="0" smtClean="0">
                <a:latin typeface="Intro Book" charset="0"/>
                <a:ea typeface="Intro Book" charset="0"/>
                <a:cs typeface="Intro Book" charset="0"/>
              </a:rPr>
              <a:t>».</a:t>
            </a:r>
            <a:endParaRPr lang="en-US" sz="2000" spc="10" dirty="0" smtClean="0">
              <a:latin typeface="Intro Book" charset="0"/>
              <a:ea typeface="Intro Book" charset="0"/>
              <a:cs typeface="Intro Book" charset="0"/>
            </a:endParaRPr>
          </a:p>
          <a:p>
            <a:endParaRPr lang="en-US" sz="2000" spc="10" dirty="0">
              <a:latin typeface="Intro Book" charset="0"/>
              <a:ea typeface="Intro Book" charset="0"/>
              <a:cs typeface="Intro Book" charset="0"/>
            </a:endParaRPr>
          </a:p>
          <a:p>
            <a:r>
              <a:rPr lang="ru-RU" sz="2000" spc="10" dirty="0">
                <a:latin typeface="Intro Book" charset="0"/>
                <a:ea typeface="Intro Book" charset="0"/>
                <a:cs typeface="Intro Book" charset="0"/>
              </a:rPr>
              <a:t>Сопровождаемое трудоустройство фактически организуется для людей </a:t>
            </a:r>
          </a:p>
          <a:p>
            <a:r>
              <a:rPr lang="ru-RU" sz="2000" spc="10" dirty="0">
                <a:latin typeface="Intro Book" charset="0"/>
                <a:ea typeface="Intro Book" charset="0"/>
                <a:cs typeface="Intro Book" charset="0"/>
              </a:rPr>
              <a:t>с инвалидностью в ряде ТЦСОН в рамках социальной услуги</a:t>
            </a:r>
          </a:p>
          <a:p>
            <a:r>
              <a:rPr lang="ru-RU" sz="2000" spc="10" dirty="0">
                <a:latin typeface="Intro Book" charset="0"/>
                <a:ea typeface="Intro Book" charset="0"/>
                <a:cs typeface="Intro Book" charset="0"/>
              </a:rPr>
              <a:t>«сопровождаемое проживание»</a:t>
            </a:r>
            <a:endParaRPr lang="ru-RU" sz="2000" dirty="0">
              <a:latin typeface="Intro Book" charset="0"/>
              <a:ea typeface="Intro Book" charset="0"/>
              <a:cs typeface="Intro Book" charset="0"/>
            </a:endParaRPr>
          </a:p>
          <a:p>
            <a:endParaRPr lang="en-US" sz="2000" spc="10" dirty="0" smtClean="0">
              <a:latin typeface="Intro Book" charset="0"/>
              <a:ea typeface="Intro Book" charset="0"/>
              <a:cs typeface="Intro Book" charset="0"/>
            </a:endParaRPr>
          </a:p>
          <a:p>
            <a:endParaRPr lang="en-US" spc="10" dirty="0">
              <a:latin typeface="Intro Book" charset="0"/>
              <a:ea typeface="Intro Book" charset="0"/>
              <a:cs typeface="Intro Book" charset="0"/>
            </a:endParaRPr>
          </a:p>
          <a:p>
            <a:endParaRPr lang="en-US" spc="10" dirty="0" smtClean="0">
              <a:latin typeface="Intro Book" charset="0"/>
              <a:ea typeface="Intro Book" charset="0"/>
              <a:cs typeface="Intro Book" charset="0"/>
            </a:endParaRPr>
          </a:p>
          <a:p>
            <a:endParaRPr lang="ru-RU" spc="10" dirty="0">
              <a:latin typeface="Intro Book" charset="0"/>
              <a:ea typeface="Intro Book" charset="0"/>
              <a:cs typeface="Intro Book" charset="0"/>
            </a:endParaRPr>
          </a:p>
          <a:p>
            <a:pPr marL="0">
              <a:lnSpc>
                <a:spcPct val="100000"/>
              </a:lnSpc>
            </a:pPr>
            <a:endParaRPr lang="en-US" spc="10" dirty="0" smtClean="0">
              <a:latin typeface="Intro Book" charset="0"/>
              <a:ea typeface="Intro Book" charset="0"/>
              <a:cs typeface="Intro Book" charset="0"/>
            </a:endParaRPr>
          </a:p>
          <a:p>
            <a:pPr marL="0">
              <a:lnSpc>
                <a:spcPct val="100000"/>
              </a:lnSpc>
            </a:pPr>
            <a:endParaRPr lang="en-US" spc="10" dirty="0">
              <a:latin typeface="Intro Book" charset="0"/>
              <a:ea typeface="Intro Book" charset="0"/>
              <a:cs typeface="Intro Book" charset="0"/>
            </a:endParaRPr>
          </a:p>
          <a:p>
            <a:pPr marL="0">
              <a:lnSpc>
                <a:spcPct val="100000"/>
              </a:lnSpc>
            </a:pPr>
            <a:endParaRPr lang="en-US" spc="10" dirty="0" smtClean="0">
              <a:latin typeface="Intro Book" charset="0"/>
              <a:ea typeface="Intro Book" charset="0"/>
              <a:cs typeface="Intro Book" charset="0"/>
            </a:endParaRPr>
          </a:p>
          <a:p>
            <a:pPr marL="0">
              <a:lnSpc>
                <a:spcPct val="100000"/>
              </a:lnSpc>
            </a:pPr>
            <a:endParaRPr lang="en-US" spc="10" dirty="0">
              <a:latin typeface="Intro Book" charset="0"/>
              <a:ea typeface="Intro Book" charset="0"/>
              <a:cs typeface="Intro Book" charset="0"/>
            </a:endParaRPr>
          </a:p>
          <a:p>
            <a:pPr marL="0">
              <a:lnSpc>
                <a:spcPct val="100000"/>
              </a:lnSpc>
            </a:pPr>
            <a:endParaRPr dirty="0">
              <a:latin typeface="Intro Book" charset="0"/>
              <a:ea typeface="Intro Book" charset="0"/>
              <a:cs typeface="Intro Book" charset="0"/>
            </a:endParaRPr>
          </a:p>
        </p:txBody>
      </p:sp>
      <p:pic>
        <p:nvPicPr>
          <p:cNvPr id="158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92" y="2921852"/>
            <a:ext cx="96647" cy="96660"/>
          </a:xfrm>
          <a:prstGeom prst="rect">
            <a:avLst/>
          </a:prstGeom>
        </p:spPr>
      </p:pic>
      <p:pic>
        <p:nvPicPr>
          <p:cNvPr id="159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69" y="4119297"/>
            <a:ext cx="96647" cy="96660"/>
          </a:xfrm>
          <a:prstGeom prst="rect">
            <a:avLst/>
          </a:prstGeom>
        </p:spPr>
      </p:pic>
      <p:pic>
        <p:nvPicPr>
          <p:cNvPr id="160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65" y="5832320"/>
            <a:ext cx="96647" cy="96659"/>
          </a:xfrm>
          <a:prstGeom prst="rect">
            <a:avLst/>
          </a:prstGeom>
        </p:spPr>
      </p:pic>
      <p:pic>
        <p:nvPicPr>
          <p:cNvPr id="161" name="Imag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41" y="6687959"/>
            <a:ext cx="96647" cy="96659"/>
          </a:xfrm>
          <a:prstGeom prst="rect">
            <a:avLst/>
          </a:prstGeom>
        </p:spPr>
      </p:pic>
      <p:pic>
        <p:nvPicPr>
          <p:cNvPr id="167" name="Image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7665" y="0"/>
            <a:ext cx="871195" cy="516694"/>
          </a:xfrm>
          <a:prstGeom prst="rect">
            <a:avLst/>
          </a:prstGeom>
        </p:spPr>
      </p:pic>
      <p:pic>
        <p:nvPicPr>
          <p:cNvPr id="168" name="Image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7665" y="7497572"/>
            <a:ext cx="871195" cy="624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ject 27"/>
          <p:cNvSpPr/>
          <p:nvPr/>
        </p:nvSpPr>
        <p:spPr>
          <a:xfrm>
            <a:off x="5724157" y="5460754"/>
            <a:ext cx="1423530" cy="2124037"/>
          </a:xfrm>
          <a:custGeom>
            <a:avLst/>
            <a:gdLst/>
            <a:ahLst/>
            <a:cxnLst/>
            <a:rect l="l" t="t" r="r" b="b"/>
            <a:pathLst>
              <a:path w="1423530" h="2124037">
                <a:moveTo>
                  <a:pt x="0" y="2124037"/>
                </a:moveTo>
                <a:lnTo>
                  <a:pt x="0" y="0"/>
                </a:lnTo>
                <a:lnTo>
                  <a:pt x="1423530" y="0"/>
                </a:lnTo>
                <a:lnTo>
                  <a:pt x="1423530" y="2124037"/>
                </a:lnTo>
                <a:lnTo>
                  <a:pt x="0" y="2124037"/>
                </a:lnTo>
                <a:close/>
              </a:path>
            </a:pathLst>
          </a:custGeom>
          <a:solidFill>
            <a:srgbClr val="FFD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272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24154"/>
            <a:ext cx="4583906" cy="830542"/>
          </a:xfrm>
          <a:prstGeom prst="rect">
            <a:avLst/>
          </a:prstGeom>
        </p:spPr>
      </p:pic>
      <p:sp>
        <p:nvSpPr>
          <p:cNvPr id="2" name="text 1"/>
          <p:cNvSpPr txBox="1"/>
          <p:nvPr/>
        </p:nvSpPr>
        <p:spPr>
          <a:xfrm>
            <a:off x="663798" y="967472"/>
            <a:ext cx="1708481" cy="43088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solidFill>
                  <a:srgbClr val="7030A0"/>
                </a:solidFill>
                <a:latin typeface="Intro " charset="0"/>
                <a:ea typeface="Intro " charset="0"/>
                <a:cs typeface="Intro " charset="0"/>
              </a:rPr>
              <a:t>Жлобин</a:t>
            </a:r>
            <a:endParaRPr sz="2800" dirty="0">
              <a:solidFill>
                <a:srgbClr val="7030A0"/>
              </a:solidFill>
              <a:latin typeface="Intro " charset="0"/>
              <a:ea typeface="Intro " charset="0"/>
              <a:cs typeface="Intro " charset="0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7147687" y="1900766"/>
            <a:ext cx="3544304" cy="5684025"/>
          </a:xfrm>
          <a:custGeom>
            <a:avLst/>
            <a:gdLst/>
            <a:ahLst/>
            <a:cxnLst/>
            <a:rect l="l" t="t" r="r" b="b"/>
            <a:pathLst>
              <a:path w="3544304" h="5684025">
                <a:moveTo>
                  <a:pt x="0" y="5684025"/>
                </a:moveTo>
                <a:lnTo>
                  <a:pt x="0" y="0"/>
                </a:lnTo>
                <a:lnTo>
                  <a:pt x="3544304" y="0"/>
                </a:lnTo>
                <a:lnTo>
                  <a:pt x="3544304" y="5684025"/>
                </a:lnTo>
                <a:lnTo>
                  <a:pt x="0" y="5684025"/>
                </a:lnTo>
                <a:close/>
              </a:path>
            </a:pathLst>
          </a:custGeom>
          <a:solidFill>
            <a:srgbClr val="8500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273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00" y="1900766"/>
            <a:ext cx="96647" cy="96660"/>
          </a:xfrm>
          <a:prstGeom prst="rect">
            <a:avLst/>
          </a:prstGeom>
        </p:spPr>
      </p:pic>
      <p:sp>
        <p:nvSpPr>
          <p:cNvPr id="3" name="text 1"/>
          <p:cNvSpPr txBox="1"/>
          <p:nvPr/>
        </p:nvSpPr>
        <p:spPr>
          <a:xfrm>
            <a:off x="937287" y="1832334"/>
            <a:ext cx="4134465" cy="30777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000" spc="10" dirty="0">
                <a:latin typeface="Intro Book" charset="0"/>
                <a:ea typeface="Intro Book" charset="0"/>
                <a:cs typeface="Intro Book" charset="0"/>
              </a:rPr>
              <a:t>Услуга «Социальная передышка»</a:t>
            </a:r>
            <a:endParaRPr sz="2000" dirty="0">
              <a:latin typeface="Intro Book" charset="0"/>
              <a:ea typeface="Intro Book" charset="0"/>
              <a:cs typeface="Intro Book" charset="0"/>
            </a:endParaRPr>
          </a:p>
        </p:txBody>
      </p:sp>
      <p:pic>
        <p:nvPicPr>
          <p:cNvPr id="274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00" y="2705183"/>
            <a:ext cx="96647" cy="96659"/>
          </a:xfrm>
          <a:prstGeom prst="rect">
            <a:avLst/>
          </a:prstGeom>
        </p:spPr>
      </p:pic>
      <p:sp>
        <p:nvSpPr>
          <p:cNvPr id="4" name="text 1"/>
          <p:cNvSpPr txBox="1"/>
          <p:nvPr/>
        </p:nvSpPr>
        <p:spPr>
          <a:xfrm>
            <a:off x="937287" y="2636756"/>
            <a:ext cx="3724738" cy="61555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000" spc="10" dirty="0">
                <a:latin typeface="Intro Book" charset="0"/>
                <a:ea typeface="Intro Book" charset="0"/>
                <a:cs typeface="Intro Book" charset="0"/>
              </a:rPr>
              <a:t>Инициатива «Если мы едины –</a:t>
            </a:r>
            <a:endParaRPr sz="2000" dirty="0">
              <a:latin typeface="Intro Book" charset="0"/>
              <a:ea typeface="Intro Book" charset="0"/>
              <a:cs typeface="Intro Book" charset="0"/>
            </a:endParaRPr>
          </a:p>
          <a:p>
            <a:pPr marL="0">
              <a:lnSpc>
                <a:spcPct val="100000"/>
              </a:lnSpc>
            </a:pPr>
            <a:r>
              <a:rPr sz="2000" spc="10" dirty="0">
                <a:latin typeface="Intro Book" charset="0"/>
                <a:ea typeface="Intro Book" charset="0"/>
                <a:cs typeface="Intro Book" charset="0"/>
              </a:rPr>
              <a:t>проблемы разрешимы»</a:t>
            </a:r>
            <a:endParaRPr sz="2000" dirty="0">
              <a:latin typeface="Intro Book" charset="0"/>
              <a:ea typeface="Intro Book" charset="0"/>
              <a:cs typeface="Intro Book" charset="0"/>
            </a:endParaRPr>
          </a:p>
        </p:txBody>
      </p:sp>
      <p:pic>
        <p:nvPicPr>
          <p:cNvPr id="275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00" y="3832334"/>
            <a:ext cx="96647" cy="96659"/>
          </a:xfrm>
          <a:prstGeom prst="rect">
            <a:avLst/>
          </a:prstGeom>
        </p:spPr>
      </p:pic>
      <p:sp>
        <p:nvSpPr>
          <p:cNvPr id="5" name="text 1"/>
          <p:cNvSpPr txBox="1"/>
          <p:nvPr/>
        </p:nvSpPr>
        <p:spPr>
          <a:xfrm>
            <a:off x="937287" y="3763887"/>
            <a:ext cx="3147015" cy="61555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000" spc="10" dirty="0">
                <a:latin typeface="Intro Book" charset="0"/>
                <a:ea typeface="Intro Book" charset="0"/>
                <a:cs typeface="Intro Book" charset="0"/>
              </a:rPr>
              <a:t>Проект «Учитесь с нами -</a:t>
            </a:r>
            <a:endParaRPr sz="2000" dirty="0">
              <a:latin typeface="Intro Book" charset="0"/>
              <a:ea typeface="Intro Book" charset="0"/>
              <a:cs typeface="Intro Book" charset="0"/>
            </a:endParaRPr>
          </a:p>
          <a:p>
            <a:pPr marL="0">
              <a:lnSpc>
                <a:spcPct val="100000"/>
              </a:lnSpc>
            </a:pPr>
            <a:r>
              <a:rPr sz="2000" spc="10" dirty="0">
                <a:latin typeface="Intro Book" charset="0"/>
                <a:ea typeface="Intro Book" charset="0"/>
                <a:cs typeface="Intro Book" charset="0"/>
              </a:rPr>
              <a:t>решайте сами»</a:t>
            </a:r>
            <a:endParaRPr sz="2000" dirty="0">
              <a:latin typeface="Intro Book" charset="0"/>
              <a:ea typeface="Intro Book" charset="0"/>
              <a:cs typeface="Intro Book" charset="0"/>
            </a:endParaRPr>
          </a:p>
        </p:txBody>
      </p:sp>
      <p:pic>
        <p:nvPicPr>
          <p:cNvPr id="276" name="Imag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00" y="4890749"/>
            <a:ext cx="96647" cy="96659"/>
          </a:xfrm>
          <a:prstGeom prst="rect">
            <a:avLst/>
          </a:prstGeom>
        </p:spPr>
      </p:pic>
      <p:sp>
        <p:nvSpPr>
          <p:cNvPr id="6" name="text 1"/>
          <p:cNvSpPr txBox="1"/>
          <p:nvPr/>
        </p:nvSpPr>
        <p:spPr>
          <a:xfrm>
            <a:off x="937287" y="4822303"/>
            <a:ext cx="3965829" cy="30777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000" spc="10" dirty="0">
                <a:latin typeface="Intro Book" charset="0"/>
                <a:ea typeface="Intro Book" charset="0"/>
                <a:cs typeface="Intro Book" charset="0"/>
              </a:rPr>
              <a:t>Проект «Жить - значит учиться»</a:t>
            </a:r>
            <a:endParaRPr sz="2000" dirty="0">
              <a:latin typeface="Intro Book" charset="0"/>
              <a:ea typeface="Intro Book" charset="0"/>
              <a:cs typeface="Intro Book" charset="0"/>
            </a:endParaRPr>
          </a:p>
        </p:txBody>
      </p:sp>
      <p:pic>
        <p:nvPicPr>
          <p:cNvPr id="277" name="Image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116" y="2303177"/>
            <a:ext cx="5357976" cy="4103723"/>
          </a:xfrm>
          <a:prstGeom prst="rect">
            <a:avLst/>
          </a:prstGeom>
        </p:spPr>
      </p:pic>
      <p:pic>
        <p:nvPicPr>
          <p:cNvPr id="278" name="Image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2292" y="0"/>
            <a:ext cx="871195" cy="5188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4126" y="3017837"/>
            <a:ext cx="2373281" cy="3081324"/>
          </a:xfrm>
          <a:prstGeom prst="rect">
            <a:avLst/>
          </a:prstGeom>
        </p:spPr>
      </p:pic>
      <p:pic>
        <p:nvPicPr>
          <p:cNvPr id="279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24153"/>
            <a:ext cx="4507706" cy="877917"/>
          </a:xfrm>
          <a:prstGeom prst="rect">
            <a:avLst/>
          </a:prstGeom>
        </p:spPr>
      </p:pic>
      <p:sp>
        <p:nvSpPr>
          <p:cNvPr id="2" name="text 1"/>
          <p:cNvSpPr txBox="1"/>
          <p:nvPr/>
        </p:nvSpPr>
        <p:spPr>
          <a:xfrm>
            <a:off x="663798" y="967472"/>
            <a:ext cx="2509020" cy="43088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solidFill>
                  <a:srgbClr val="7030A0"/>
                </a:solidFill>
                <a:latin typeface="Intro " charset="0"/>
                <a:ea typeface="Intro " charset="0"/>
                <a:cs typeface="Intro " charset="0"/>
              </a:rPr>
              <a:t>Волковыск</a:t>
            </a:r>
            <a:endParaRPr sz="2800" dirty="0">
              <a:solidFill>
                <a:srgbClr val="7030A0"/>
              </a:solidFill>
              <a:latin typeface="Intro " charset="0"/>
              <a:ea typeface="Intro " charset="0"/>
              <a:cs typeface="Intro " charset="0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7147687" y="1875980"/>
            <a:ext cx="3544304" cy="5684025"/>
          </a:xfrm>
          <a:custGeom>
            <a:avLst/>
            <a:gdLst/>
            <a:ahLst/>
            <a:cxnLst/>
            <a:rect l="l" t="t" r="r" b="b"/>
            <a:pathLst>
              <a:path w="3544304" h="5684025">
                <a:moveTo>
                  <a:pt x="0" y="5684025"/>
                </a:moveTo>
                <a:lnTo>
                  <a:pt x="0" y="0"/>
                </a:lnTo>
                <a:lnTo>
                  <a:pt x="3544304" y="0"/>
                </a:lnTo>
                <a:lnTo>
                  <a:pt x="3544304" y="5684025"/>
                </a:lnTo>
                <a:lnTo>
                  <a:pt x="0" y="5684025"/>
                </a:lnTo>
                <a:close/>
              </a:path>
            </a:pathLst>
          </a:custGeom>
          <a:solidFill>
            <a:srgbClr val="8500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280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8" y="1926166"/>
            <a:ext cx="96647" cy="96660"/>
          </a:xfrm>
          <a:prstGeom prst="rect">
            <a:avLst/>
          </a:prstGeom>
        </p:spPr>
      </p:pic>
      <p:sp>
        <p:nvSpPr>
          <p:cNvPr id="3" name="text 1"/>
          <p:cNvSpPr txBox="1"/>
          <p:nvPr/>
        </p:nvSpPr>
        <p:spPr>
          <a:xfrm>
            <a:off x="937287" y="1832334"/>
            <a:ext cx="5148204" cy="36933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400" spc="10" dirty="0" err="1">
                <a:latin typeface="Intro Book" charset="0"/>
                <a:ea typeface="Intro Book" charset="0"/>
                <a:cs typeface="Intro Book" charset="0"/>
              </a:rPr>
              <a:t>Инициатива</a:t>
            </a:r>
            <a:r>
              <a:rPr sz="2400" spc="10" dirty="0">
                <a:latin typeface="Intro Book" charset="0"/>
                <a:ea typeface="Intro Book" charset="0"/>
                <a:cs typeface="Intro Book" charset="0"/>
              </a:rPr>
              <a:t> «Игра – это серьезно»</a:t>
            </a:r>
            <a:endParaRPr sz="2400" dirty="0">
              <a:latin typeface="Intro Book" charset="0"/>
              <a:ea typeface="Intro Book" charset="0"/>
              <a:cs typeface="Intro Book" charset="0"/>
            </a:endParaRPr>
          </a:p>
        </p:txBody>
      </p:sp>
      <p:pic>
        <p:nvPicPr>
          <p:cNvPr id="281" name="Image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457" y="2329675"/>
            <a:ext cx="5501499" cy="4213650"/>
          </a:xfrm>
          <a:prstGeom prst="rect">
            <a:avLst/>
          </a:prstGeom>
        </p:spPr>
      </p:pic>
      <p:pic>
        <p:nvPicPr>
          <p:cNvPr id="282" name="Imag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2283" y="0"/>
            <a:ext cx="871208" cy="5188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object 30"/>
          <p:cNvSpPr/>
          <p:nvPr/>
        </p:nvSpPr>
        <p:spPr>
          <a:xfrm>
            <a:off x="8698706" y="1363653"/>
            <a:ext cx="1993107" cy="2168468"/>
          </a:xfrm>
          <a:custGeom>
            <a:avLst/>
            <a:gdLst/>
            <a:ahLst/>
            <a:cxnLst/>
            <a:rect l="l" t="t" r="r" b="b"/>
            <a:pathLst>
              <a:path w="1423530" h="2124037">
                <a:moveTo>
                  <a:pt x="0" y="2124037"/>
                </a:moveTo>
                <a:lnTo>
                  <a:pt x="0" y="0"/>
                </a:lnTo>
                <a:lnTo>
                  <a:pt x="1423531" y="0"/>
                </a:lnTo>
                <a:lnTo>
                  <a:pt x="1423531" y="2124037"/>
                </a:lnTo>
                <a:lnTo>
                  <a:pt x="0" y="2124037"/>
                </a:lnTo>
                <a:close/>
              </a:path>
            </a:pathLst>
          </a:custGeom>
          <a:solidFill>
            <a:srgbClr val="FFD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284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772082"/>
            <a:ext cx="5309771" cy="787923"/>
          </a:xfrm>
          <a:prstGeom prst="rect">
            <a:avLst/>
          </a:prstGeom>
        </p:spPr>
      </p:pic>
      <p:sp>
        <p:nvSpPr>
          <p:cNvPr id="2" name="text 1"/>
          <p:cNvSpPr txBox="1"/>
          <p:nvPr/>
        </p:nvSpPr>
        <p:spPr>
          <a:xfrm>
            <a:off x="663798" y="967472"/>
            <a:ext cx="1695657" cy="43088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solidFill>
                  <a:srgbClr val="7030A0"/>
                </a:solidFill>
                <a:latin typeface="Intro " charset="0"/>
                <a:ea typeface="Intro " charset="0"/>
                <a:cs typeface="Intro " charset="0"/>
              </a:rPr>
              <a:t>Мозырь</a:t>
            </a:r>
            <a:endParaRPr sz="2800" dirty="0">
              <a:solidFill>
                <a:srgbClr val="7030A0"/>
              </a:solidFill>
              <a:latin typeface="Intro " charset="0"/>
              <a:ea typeface="Intro " charset="0"/>
              <a:cs typeface="Intro " charset="0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7147687" y="1832334"/>
            <a:ext cx="3544304" cy="5727672"/>
          </a:xfrm>
          <a:custGeom>
            <a:avLst/>
            <a:gdLst/>
            <a:ahLst/>
            <a:cxnLst/>
            <a:rect l="l" t="t" r="r" b="b"/>
            <a:pathLst>
              <a:path w="3544304" h="5684025">
                <a:moveTo>
                  <a:pt x="0" y="5684025"/>
                </a:moveTo>
                <a:lnTo>
                  <a:pt x="0" y="0"/>
                </a:lnTo>
                <a:lnTo>
                  <a:pt x="3544304" y="0"/>
                </a:lnTo>
                <a:lnTo>
                  <a:pt x="3544304" y="5684025"/>
                </a:lnTo>
                <a:lnTo>
                  <a:pt x="0" y="5684025"/>
                </a:lnTo>
                <a:close/>
              </a:path>
            </a:pathLst>
          </a:custGeom>
          <a:solidFill>
            <a:srgbClr val="8500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285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03" y="1900766"/>
            <a:ext cx="96647" cy="96660"/>
          </a:xfrm>
          <a:prstGeom prst="rect">
            <a:avLst/>
          </a:prstGeom>
        </p:spPr>
      </p:pic>
      <p:sp>
        <p:nvSpPr>
          <p:cNvPr id="3" name="text 1"/>
          <p:cNvSpPr txBox="1"/>
          <p:nvPr/>
        </p:nvSpPr>
        <p:spPr>
          <a:xfrm>
            <a:off x="937294" y="1832334"/>
            <a:ext cx="3472425" cy="61555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000" spc="10" dirty="0">
                <a:latin typeface="Intro Book" charset="0"/>
                <a:ea typeface="Intro Book" charset="0"/>
                <a:cs typeface="Intro Book" charset="0"/>
              </a:rPr>
              <a:t>Инициатива Семейный клуб</a:t>
            </a:r>
            <a:endParaRPr sz="2000" dirty="0">
              <a:latin typeface="Intro Book" charset="0"/>
              <a:ea typeface="Intro Book" charset="0"/>
              <a:cs typeface="Intro Book" charset="0"/>
            </a:endParaRPr>
          </a:p>
          <a:p>
            <a:pPr marL="0">
              <a:lnSpc>
                <a:spcPct val="100000"/>
              </a:lnSpc>
            </a:pPr>
            <a:r>
              <a:rPr sz="2000" spc="10" dirty="0">
                <a:latin typeface="Intro Book" charset="0"/>
                <a:ea typeface="Intro Book" charset="0"/>
                <a:cs typeface="Intro Book" charset="0"/>
              </a:rPr>
              <a:t>«Особое сердце»</a:t>
            </a:r>
            <a:endParaRPr sz="2000" dirty="0">
              <a:latin typeface="Intro Book" charset="0"/>
              <a:ea typeface="Intro Book" charset="0"/>
              <a:cs typeface="Intro Book" charset="0"/>
            </a:endParaRPr>
          </a:p>
        </p:txBody>
      </p:sp>
      <p:pic>
        <p:nvPicPr>
          <p:cNvPr id="286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03" y="2933783"/>
            <a:ext cx="96647" cy="96659"/>
          </a:xfrm>
          <a:prstGeom prst="rect">
            <a:avLst/>
          </a:prstGeom>
        </p:spPr>
      </p:pic>
      <p:sp>
        <p:nvSpPr>
          <p:cNvPr id="4" name="text 1"/>
          <p:cNvSpPr txBox="1"/>
          <p:nvPr/>
        </p:nvSpPr>
        <p:spPr>
          <a:xfrm>
            <a:off x="937294" y="2827256"/>
            <a:ext cx="3878434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000" spc="10" dirty="0">
                <a:latin typeface="Intro Book" charset="0"/>
                <a:ea typeface="Intro Book" charset="0"/>
                <a:cs typeface="Intro Book" charset="0"/>
              </a:rPr>
              <a:t>Услуга «социальная передышка»</a:t>
            </a:r>
            <a:endParaRPr sz="2000" dirty="0">
              <a:latin typeface="Intro Book" charset="0"/>
              <a:ea typeface="Intro Book" charset="0"/>
              <a:cs typeface="Intro Book" charset="0"/>
            </a:endParaRPr>
          </a:p>
        </p:txBody>
      </p:sp>
      <p:pic>
        <p:nvPicPr>
          <p:cNvPr id="287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12" y="3808322"/>
            <a:ext cx="96647" cy="96647"/>
          </a:xfrm>
          <a:prstGeom prst="rect">
            <a:avLst/>
          </a:prstGeom>
        </p:spPr>
      </p:pic>
      <p:sp>
        <p:nvSpPr>
          <p:cNvPr id="5" name="text 1"/>
          <p:cNvSpPr txBox="1"/>
          <p:nvPr/>
        </p:nvSpPr>
        <p:spPr>
          <a:xfrm>
            <a:off x="928203" y="3739876"/>
            <a:ext cx="4062009" cy="30777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000" spc="10" dirty="0">
                <a:latin typeface="Intro Book" charset="0"/>
                <a:ea typeface="Intro Book" charset="0"/>
                <a:cs typeface="Intro Book" charset="0"/>
              </a:rPr>
              <a:t>Проект «Кинестетикс и терапия»</a:t>
            </a:r>
            <a:endParaRPr sz="2000" dirty="0">
              <a:latin typeface="Intro Book" charset="0"/>
              <a:ea typeface="Intro Book" charset="0"/>
              <a:cs typeface="Intro Book" charset="0"/>
            </a:endParaRPr>
          </a:p>
        </p:txBody>
      </p:sp>
      <p:pic>
        <p:nvPicPr>
          <p:cNvPr id="288" name="Imag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12" y="4650826"/>
            <a:ext cx="96647" cy="96660"/>
          </a:xfrm>
          <a:prstGeom prst="rect">
            <a:avLst/>
          </a:prstGeom>
        </p:spPr>
      </p:pic>
      <p:sp>
        <p:nvSpPr>
          <p:cNvPr id="6" name="text 1"/>
          <p:cNvSpPr txBox="1"/>
          <p:nvPr/>
        </p:nvSpPr>
        <p:spPr>
          <a:xfrm>
            <a:off x="928203" y="4582392"/>
            <a:ext cx="3405099" cy="61555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000" spc="10" dirty="0">
                <a:latin typeface="Intro Book" charset="0"/>
                <a:ea typeface="Intro Book" charset="0"/>
                <a:cs typeface="Intro Book" charset="0"/>
              </a:rPr>
              <a:t>Проект «Семейный клуб</a:t>
            </a:r>
            <a:endParaRPr sz="2000" dirty="0">
              <a:latin typeface="Intro Book" charset="0"/>
              <a:ea typeface="Intro Book" charset="0"/>
              <a:cs typeface="Intro Book" charset="0"/>
            </a:endParaRPr>
          </a:p>
          <a:p>
            <a:pPr marL="0">
              <a:lnSpc>
                <a:spcPct val="100000"/>
              </a:lnSpc>
            </a:pPr>
            <a:r>
              <a:rPr sz="2000" spc="10" dirty="0">
                <a:latin typeface="Intro Book" charset="0"/>
                <a:ea typeface="Intro Book" charset="0"/>
                <a:cs typeface="Intro Book" charset="0"/>
              </a:rPr>
              <a:t>«Открытое особое сердце»</a:t>
            </a:r>
            <a:endParaRPr sz="2000" dirty="0">
              <a:latin typeface="Intro Book" charset="0"/>
              <a:ea typeface="Intro Book" charset="0"/>
              <a:cs typeface="Intro Book" charset="0"/>
            </a:endParaRPr>
          </a:p>
        </p:txBody>
      </p:sp>
      <p:pic>
        <p:nvPicPr>
          <p:cNvPr id="289" name="Image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0212" y="2285712"/>
            <a:ext cx="5474490" cy="4157303"/>
          </a:xfrm>
          <a:prstGeom prst="rect">
            <a:avLst/>
          </a:prstGeom>
        </p:spPr>
      </p:pic>
      <p:pic>
        <p:nvPicPr>
          <p:cNvPr id="290" name="Image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2282" y="0"/>
            <a:ext cx="871207" cy="5188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ject 32"/>
          <p:cNvSpPr/>
          <p:nvPr/>
        </p:nvSpPr>
        <p:spPr>
          <a:xfrm>
            <a:off x="5345989" y="2508551"/>
            <a:ext cx="1801698" cy="4393641"/>
          </a:xfrm>
          <a:custGeom>
            <a:avLst/>
            <a:gdLst/>
            <a:ahLst/>
            <a:cxnLst/>
            <a:rect l="l" t="t" r="r" b="b"/>
            <a:pathLst>
              <a:path w="1801698" h="4393641">
                <a:moveTo>
                  <a:pt x="0" y="4393642"/>
                </a:moveTo>
                <a:lnTo>
                  <a:pt x="0" y="0"/>
                </a:lnTo>
                <a:lnTo>
                  <a:pt x="1801698" y="0"/>
                </a:lnTo>
                <a:lnTo>
                  <a:pt x="1801698" y="4393642"/>
                </a:lnTo>
                <a:lnTo>
                  <a:pt x="0" y="4393642"/>
                </a:lnTo>
                <a:close/>
              </a:path>
            </a:pathLst>
          </a:custGeom>
          <a:solidFill>
            <a:srgbClr val="FFD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text 1"/>
          <p:cNvSpPr txBox="1"/>
          <p:nvPr/>
        </p:nvSpPr>
        <p:spPr>
          <a:xfrm>
            <a:off x="663798" y="967486"/>
            <a:ext cx="2113399" cy="43088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solidFill>
                  <a:srgbClr val="7030A0"/>
                </a:solidFill>
                <a:latin typeface="Intro " charset="0"/>
                <a:ea typeface="Intro " charset="0"/>
                <a:cs typeface="Intro " charset="0"/>
              </a:rPr>
              <a:t>Пуховичи</a:t>
            </a:r>
            <a:endParaRPr sz="2800" dirty="0">
              <a:solidFill>
                <a:srgbClr val="7030A0"/>
              </a:solidFill>
              <a:latin typeface="Intro " charset="0"/>
              <a:ea typeface="Intro " charset="0"/>
              <a:cs typeface="Intro " charset="0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7147687" y="1398373"/>
            <a:ext cx="3544304" cy="6161633"/>
          </a:xfrm>
          <a:custGeom>
            <a:avLst/>
            <a:gdLst/>
            <a:ahLst/>
            <a:cxnLst/>
            <a:rect l="l" t="t" r="r" b="b"/>
            <a:pathLst>
              <a:path w="3544304" h="5684025">
                <a:moveTo>
                  <a:pt x="0" y="5684025"/>
                </a:moveTo>
                <a:lnTo>
                  <a:pt x="0" y="0"/>
                </a:lnTo>
                <a:lnTo>
                  <a:pt x="3544304" y="0"/>
                </a:lnTo>
                <a:lnTo>
                  <a:pt x="3544304" y="5684025"/>
                </a:lnTo>
                <a:lnTo>
                  <a:pt x="0" y="5684025"/>
                </a:lnTo>
                <a:close/>
              </a:path>
            </a:pathLst>
          </a:custGeom>
          <a:solidFill>
            <a:srgbClr val="8500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292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00" y="1900772"/>
            <a:ext cx="96647" cy="96659"/>
          </a:xfrm>
          <a:prstGeom prst="rect">
            <a:avLst/>
          </a:prstGeom>
        </p:spPr>
      </p:pic>
      <p:sp>
        <p:nvSpPr>
          <p:cNvPr id="3" name="text 1"/>
          <p:cNvSpPr txBox="1"/>
          <p:nvPr/>
        </p:nvSpPr>
        <p:spPr>
          <a:xfrm>
            <a:off x="937287" y="1832334"/>
            <a:ext cx="3859070" cy="30777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000" spc="10" dirty="0">
                <a:latin typeface="Intro Book" charset="0"/>
                <a:ea typeface="Intro Book" charset="0"/>
                <a:cs typeface="Intro Book" charset="0"/>
              </a:rPr>
              <a:t>Услуга «социальный патронат»</a:t>
            </a:r>
            <a:endParaRPr sz="2000" dirty="0">
              <a:latin typeface="Intro Book" charset="0"/>
              <a:ea typeface="Intro Book" charset="0"/>
              <a:cs typeface="Intro Book" charset="0"/>
            </a:endParaRPr>
          </a:p>
        </p:txBody>
      </p:sp>
      <p:pic>
        <p:nvPicPr>
          <p:cNvPr id="293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00" y="2705189"/>
            <a:ext cx="96647" cy="96659"/>
          </a:xfrm>
          <a:prstGeom prst="rect">
            <a:avLst/>
          </a:prstGeom>
        </p:spPr>
      </p:pic>
      <p:sp>
        <p:nvSpPr>
          <p:cNvPr id="4" name="text 1"/>
          <p:cNvSpPr txBox="1"/>
          <p:nvPr/>
        </p:nvSpPr>
        <p:spPr>
          <a:xfrm>
            <a:off x="937287" y="2624056"/>
            <a:ext cx="4162678" cy="30777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000" spc="10" dirty="0">
                <a:latin typeface="Intro Book" charset="0"/>
                <a:ea typeface="Intro Book" charset="0"/>
                <a:cs typeface="Intro Book" charset="0"/>
              </a:rPr>
              <a:t>Инициатива  «Экология для всех»</a:t>
            </a:r>
            <a:endParaRPr sz="2000" dirty="0">
              <a:latin typeface="Intro Book" charset="0"/>
              <a:ea typeface="Intro Book" charset="0"/>
              <a:cs typeface="Intro Book" charset="0"/>
            </a:endParaRPr>
          </a:p>
        </p:txBody>
      </p:sp>
      <p:pic>
        <p:nvPicPr>
          <p:cNvPr id="294" name="Image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7250" y="1949101"/>
            <a:ext cx="4714209" cy="5471666"/>
          </a:xfrm>
          <a:prstGeom prst="rect">
            <a:avLst/>
          </a:prstGeom>
        </p:spPr>
      </p:pic>
      <p:pic>
        <p:nvPicPr>
          <p:cNvPr id="295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3631" y="0"/>
            <a:ext cx="871195" cy="516701"/>
          </a:xfrm>
          <a:prstGeom prst="rect">
            <a:avLst/>
          </a:prstGeom>
        </p:spPr>
      </p:pic>
      <p:pic>
        <p:nvPicPr>
          <p:cNvPr id="14" name="Imag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20979"/>
            <a:ext cx="4660106" cy="8305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029" y="3627437"/>
            <a:ext cx="711759" cy="2971800"/>
          </a:xfrm>
          <a:prstGeom prst="rect">
            <a:avLst/>
          </a:prstGeom>
        </p:spPr>
      </p:pic>
      <p:sp>
        <p:nvSpPr>
          <p:cNvPr id="2" name="text 1"/>
          <p:cNvSpPr txBox="1"/>
          <p:nvPr/>
        </p:nvSpPr>
        <p:spPr>
          <a:xfrm>
            <a:off x="663798" y="967486"/>
            <a:ext cx="2155077" cy="43088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solidFill>
                  <a:srgbClr val="7030A0"/>
                </a:solidFill>
                <a:latin typeface="Intro " charset="0"/>
                <a:ea typeface="Intro " charset="0"/>
                <a:cs typeface="Intro " charset="0"/>
              </a:rPr>
              <a:t>Сморгонь</a:t>
            </a:r>
            <a:endParaRPr sz="2800" dirty="0">
              <a:solidFill>
                <a:srgbClr val="7030A0"/>
              </a:solidFill>
              <a:latin typeface="Intro " charset="0"/>
              <a:ea typeface="Intro " charset="0"/>
              <a:cs typeface="Intro " charset="0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7147687" y="1875980"/>
            <a:ext cx="3544304" cy="5684025"/>
          </a:xfrm>
          <a:custGeom>
            <a:avLst/>
            <a:gdLst/>
            <a:ahLst/>
            <a:cxnLst/>
            <a:rect l="l" t="t" r="r" b="b"/>
            <a:pathLst>
              <a:path w="3544304" h="5684025">
                <a:moveTo>
                  <a:pt x="0" y="5684025"/>
                </a:moveTo>
                <a:lnTo>
                  <a:pt x="0" y="0"/>
                </a:lnTo>
                <a:lnTo>
                  <a:pt x="3544304" y="0"/>
                </a:lnTo>
                <a:lnTo>
                  <a:pt x="3544304" y="5684025"/>
                </a:lnTo>
                <a:lnTo>
                  <a:pt x="0" y="5684025"/>
                </a:lnTo>
                <a:close/>
              </a:path>
            </a:pathLst>
          </a:custGeom>
          <a:solidFill>
            <a:srgbClr val="8500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297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8" y="1900772"/>
            <a:ext cx="96647" cy="96659"/>
          </a:xfrm>
          <a:prstGeom prst="rect">
            <a:avLst/>
          </a:prstGeom>
        </p:spPr>
      </p:pic>
      <p:sp>
        <p:nvSpPr>
          <p:cNvPr id="3" name="text 1"/>
          <p:cNvSpPr txBox="1"/>
          <p:nvPr/>
        </p:nvSpPr>
        <p:spPr>
          <a:xfrm>
            <a:off x="937287" y="1832334"/>
            <a:ext cx="3382657" cy="61555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000" spc="10" dirty="0">
                <a:latin typeface="Intro Book" charset="0"/>
                <a:ea typeface="Intro Book" charset="0"/>
                <a:cs typeface="Intro Book" charset="0"/>
              </a:rPr>
              <a:t>Инициатива «Все преграды</a:t>
            </a:r>
            <a:endParaRPr sz="2000" dirty="0">
              <a:latin typeface="Intro Book" charset="0"/>
              <a:ea typeface="Intro Book" charset="0"/>
              <a:cs typeface="Intro Book" charset="0"/>
            </a:endParaRPr>
          </a:p>
          <a:p>
            <a:pPr marL="0">
              <a:lnSpc>
                <a:spcPct val="100000"/>
              </a:lnSpc>
            </a:pPr>
            <a:r>
              <a:rPr sz="2000" spc="10" dirty="0">
                <a:latin typeface="Intro Book" charset="0"/>
                <a:ea typeface="Intro Book" charset="0"/>
                <a:cs typeface="Intro Book" charset="0"/>
              </a:rPr>
              <a:t>преодолимы»</a:t>
            </a:r>
            <a:endParaRPr sz="2000" dirty="0">
              <a:latin typeface="Intro Book" charset="0"/>
              <a:ea typeface="Intro Book" charset="0"/>
              <a:cs typeface="Intro Book" charset="0"/>
            </a:endParaRPr>
          </a:p>
        </p:txBody>
      </p:sp>
      <p:pic>
        <p:nvPicPr>
          <p:cNvPr id="298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8" y="2806789"/>
            <a:ext cx="96647" cy="96659"/>
          </a:xfrm>
          <a:prstGeom prst="rect">
            <a:avLst/>
          </a:prstGeom>
        </p:spPr>
      </p:pic>
      <p:sp>
        <p:nvSpPr>
          <p:cNvPr id="4" name="text 1"/>
          <p:cNvSpPr txBox="1"/>
          <p:nvPr/>
        </p:nvSpPr>
        <p:spPr>
          <a:xfrm>
            <a:off x="937287" y="2725649"/>
            <a:ext cx="3600345" cy="30777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000" spc="10" dirty="0">
                <a:latin typeface="Intro Book" charset="0"/>
                <a:ea typeface="Intro Book" charset="0"/>
                <a:cs typeface="Intro Book" charset="0"/>
              </a:rPr>
              <a:t>Инклюзивная фотостудия F8</a:t>
            </a:r>
            <a:endParaRPr sz="2000" dirty="0">
              <a:latin typeface="Intro Book" charset="0"/>
              <a:ea typeface="Intro Book" charset="0"/>
              <a:cs typeface="Intro Book" charset="0"/>
            </a:endParaRPr>
          </a:p>
        </p:txBody>
      </p:sp>
      <p:pic>
        <p:nvPicPr>
          <p:cNvPr id="299" name="Image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759" y="2701627"/>
            <a:ext cx="5546953" cy="4181912"/>
          </a:xfrm>
          <a:prstGeom prst="rect">
            <a:avLst/>
          </a:prstGeom>
        </p:spPr>
      </p:pic>
      <p:pic>
        <p:nvPicPr>
          <p:cNvPr id="300" name="Imag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3623" y="0"/>
            <a:ext cx="871207" cy="516701"/>
          </a:xfrm>
          <a:prstGeom prst="rect">
            <a:avLst/>
          </a:prstGeom>
        </p:spPr>
      </p:pic>
      <p:pic>
        <p:nvPicPr>
          <p:cNvPr id="14" name="Image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20979"/>
            <a:ext cx="4660106" cy="8305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0"/>
            <a:ext cx="10844403" cy="7559993"/>
          </a:xfrm>
          <a:custGeom>
            <a:avLst/>
            <a:gdLst/>
            <a:ahLst/>
            <a:cxnLst/>
            <a:rect l="l" t="t" r="r" b="b"/>
            <a:pathLst>
              <a:path w="10692003" h="7559993">
                <a:moveTo>
                  <a:pt x="0" y="7559993"/>
                </a:moveTo>
                <a:lnTo>
                  <a:pt x="0" y="0"/>
                </a:lnTo>
                <a:lnTo>
                  <a:pt x="10692003" y="0"/>
                </a:lnTo>
                <a:lnTo>
                  <a:pt x="10692003" y="7559993"/>
                </a:lnTo>
                <a:lnTo>
                  <a:pt x="0" y="7559993"/>
                </a:lnTo>
                <a:close/>
              </a:path>
            </a:pathLst>
          </a:custGeom>
          <a:solidFill>
            <a:srgbClr val="8500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text 1"/>
          <p:cNvSpPr txBox="1"/>
          <p:nvPr/>
        </p:nvSpPr>
        <p:spPr>
          <a:xfrm>
            <a:off x="631074" y="525740"/>
            <a:ext cx="2546851" cy="36933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400" spc="10" dirty="0">
                <a:solidFill>
                  <a:srgbClr val="FFFFFF"/>
                </a:solidFill>
                <a:latin typeface="Intro" charset="0"/>
                <a:ea typeface="Intro" charset="0"/>
                <a:cs typeface="Intro" charset="0"/>
              </a:rPr>
              <a:t>НАША МИССИЯ</a:t>
            </a:r>
            <a:endParaRPr sz="2400" dirty="0">
              <a:latin typeface="Intro" charset="0"/>
              <a:ea typeface="Intro" charset="0"/>
              <a:cs typeface="Intro" charset="0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631074" y="1104861"/>
            <a:ext cx="7785465" cy="110799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400" spc="10" dirty="0">
                <a:solidFill>
                  <a:srgbClr val="FFFFFF"/>
                </a:solidFill>
                <a:latin typeface="Intro Book" charset="0"/>
                <a:ea typeface="Intro Book" charset="0"/>
                <a:cs typeface="Intro Book" charset="0"/>
              </a:rPr>
              <a:t>Создание детям и молодым людям с </a:t>
            </a:r>
            <a:r>
              <a:rPr lang="ru-RU" sz="2400" spc="10" dirty="0">
                <a:solidFill>
                  <a:srgbClr val="FFFFFF"/>
                </a:solidFill>
                <a:latin typeface="Intro Book" charset="0"/>
                <a:ea typeface="Intro Book" charset="0"/>
                <a:cs typeface="Intro Book" charset="0"/>
              </a:rPr>
              <a:t>инвалидностью</a:t>
            </a:r>
          </a:p>
          <a:p>
            <a:pPr marL="0">
              <a:lnSpc>
                <a:spcPct val="100000"/>
              </a:lnSpc>
            </a:pPr>
            <a:r>
              <a:rPr sz="2400" spc="10" dirty="0" err="1">
                <a:solidFill>
                  <a:srgbClr val="FFFFFF"/>
                </a:solidFill>
                <a:latin typeface="Intro Book" charset="0"/>
                <a:ea typeface="Intro Book" charset="0"/>
                <a:cs typeface="Intro Book" charset="0"/>
              </a:rPr>
              <a:t>равных</a:t>
            </a:r>
            <a:r>
              <a:rPr sz="2400" spc="10" dirty="0">
                <a:solidFill>
                  <a:srgbClr val="FFFFFF"/>
                </a:solidFill>
                <a:latin typeface="Intro Book" charset="0"/>
                <a:ea typeface="Intro Book" charset="0"/>
                <a:cs typeface="Intro Book" charset="0"/>
              </a:rPr>
              <a:t> с другими гражданами возможностей</a:t>
            </a:r>
            <a:endParaRPr sz="2400" dirty="0">
              <a:latin typeface="Intro Book" charset="0"/>
              <a:ea typeface="Intro Book" charset="0"/>
              <a:cs typeface="Intro Book" charset="0"/>
            </a:endParaRPr>
          </a:p>
          <a:p>
            <a:pPr marL="0">
              <a:lnSpc>
                <a:spcPct val="100000"/>
              </a:lnSpc>
            </a:pPr>
            <a:r>
              <a:rPr sz="2400" spc="10" dirty="0">
                <a:solidFill>
                  <a:srgbClr val="FFFFFF"/>
                </a:solidFill>
                <a:latin typeface="Intro Book" charset="0"/>
                <a:ea typeface="Intro Book" charset="0"/>
                <a:cs typeface="Intro Book" charset="0"/>
              </a:rPr>
              <a:t>участия во всех сферах жизни общества</a:t>
            </a:r>
            <a:endParaRPr sz="2400" dirty="0">
              <a:latin typeface="Intro Book" charset="0"/>
              <a:ea typeface="Intro Book" charset="0"/>
              <a:cs typeface="Intro Book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5885840"/>
            <a:ext cx="10692003" cy="1674165"/>
          </a:xfrm>
          <a:custGeom>
            <a:avLst/>
            <a:gdLst/>
            <a:ahLst/>
            <a:cxnLst/>
            <a:rect l="l" t="t" r="r" b="b"/>
            <a:pathLst>
              <a:path w="10692003" h="1674165">
                <a:moveTo>
                  <a:pt x="0" y="1674165"/>
                </a:moveTo>
                <a:lnTo>
                  <a:pt x="0" y="0"/>
                </a:lnTo>
                <a:lnTo>
                  <a:pt x="10692003" y="0"/>
                </a:lnTo>
                <a:lnTo>
                  <a:pt x="10692003" y="1674165"/>
                </a:lnTo>
                <a:lnTo>
                  <a:pt x="0" y="1674165"/>
                </a:lnTo>
                <a:close/>
              </a:path>
            </a:pathLst>
          </a:custGeom>
          <a:solidFill>
            <a:srgbClr val="FFD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23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545" y="5153637"/>
            <a:ext cx="47739" cy="47726"/>
          </a:xfrm>
          <a:prstGeom prst="rect">
            <a:avLst/>
          </a:prstGeom>
        </p:spPr>
      </p:pic>
      <p:pic>
        <p:nvPicPr>
          <p:cNvPr id="24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598" y="5153637"/>
            <a:ext cx="47739" cy="47726"/>
          </a:xfrm>
          <a:prstGeom prst="rect">
            <a:avLst/>
          </a:prstGeom>
        </p:spPr>
      </p:pic>
      <p:pic>
        <p:nvPicPr>
          <p:cNvPr id="25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8470" y="5153637"/>
            <a:ext cx="47739" cy="47726"/>
          </a:xfrm>
          <a:prstGeom prst="rect">
            <a:avLst/>
          </a:prstGeom>
        </p:spPr>
      </p:pic>
      <p:pic>
        <p:nvPicPr>
          <p:cNvPr id="26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524" y="5153637"/>
            <a:ext cx="47739" cy="47726"/>
          </a:xfrm>
          <a:prstGeom prst="rect">
            <a:avLst/>
          </a:prstGeom>
        </p:spPr>
      </p:pic>
      <p:pic>
        <p:nvPicPr>
          <p:cNvPr id="27" name="Imag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4577" y="5153637"/>
            <a:ext cx="47739" cy="47726"/>
          </a:xfrm>
          <a:prstGeom prst="rect">
            <a:avLst/>
          </a:prstGeom>
        </p:spPr>
      </p:pic>
      <p:pic>
        <p:nvPicPr>
          <p:cNvPr id="28" name="Image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2630" y="5153637"/>
            <a:ext cx="47739" cy="47726"/>
          </a:xfrm>
          <a:prstGeom prst="rect">
            <a:avLst/>
          </a:prstGeom>
        </p:spPr>
      </p:pic>
      <p:pic>
        <p:nvPicPr>
          <p:cNvPr id="29" name="Image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503" y="5153637"/>
            <a:ext cx="47739" cy="47726"/>
          </a:xfrm>
          <a:prstGeom prst="rect">
            <a:avLst/>
          </a:prstGeom>
        </p:spPr>
      </p:pic>
      <p:pic>
        <p:nvPicPr>
          <p:cNvPr id="30" name="Image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9556" y="5153637"/>
            <a:ext cx="47739" cy="47726"/>
          </a:xfrm>
          <a:prstGeom prst="rect">
            <a:avLst/>
          </a:prstGeom>
        </p:spPr>
      </p:pic>
      <p:pic>
        <p:nvPicPr>
          <p:cNvPr id="31" name="Image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8196" y="5486162"/>
            <a:ext cx="47726" cy="47726"/>
          </a:xfrm>
          <a:prstGeom prst="rect">
            <a:avLst/>
          </a:prstGeom>
        </p:spPr>
      </p:pic>
      <p:pic>
        <p:nvPicPr>
          <p:cNvPr id="32" name="Image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6250" y="5486162"/>
            <a:ext cx="47726" cy="47726"/>
          </a:xfrm>
          <a:prstGeom prst="rect">
            <a:avLst/>
          </a:prstGeom>
        </p:spPr>
      </p:pic>
      <p:pic>
        <p:nvPicPr>
          <p:cNvPr id="33" name="Image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122" y="5486162"/>
            <a:ext cx="47726" cy="47726"/>
          </a:xfrm>
          <a:prstGeom prst="rect">
            <a:avLst/>
          </a:prstGeom>
        </p:spPr>
      </p:pic>
      <p:pic>
        <p:nvPicPr>
          <p:cNvPr id="34" name="Image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3175" y="5486162"/>
            <a:ext cx="47727" cy="47726"/>
          </a:xfrm>
          <a:prstGeom prst="rect">
            <a:avLst/>
          </a:prstGeom>
        </p:spPr>
      </p:pic>
      <p:pic>
        <p:nvPicPr>
          <p:cNvPr id="35" name="Image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1229" y="5486162"/>
            <a:ext cx="47726" cy="47726"/>
          </a:xfrm>
          <a:prstGeom prst="rect">
            <a:avLst/>
          </a:prstGeom>
        </p:spPr>
      </p:pic>
      <p:pic>
        <p:nvPicPr>
          <p:cNvPr id="36" name="Image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9283" y="5486162"/>
            <a:ext cx="47726" cy="47726"/>
          </a:xfrm>
          <a:prstGeom prst="rect">
            <a:avLst/>
          </a:prstGeom>
        </p:spPr>
      </p:pic>
      <p:pic>
        <p:nvPicPr>
          <p:cNvPr id="37" name="Image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8154" y="5486162"/>
            <a:ext cx="47726" cy="47726"/>
          </a:xfrm>
          <a:prstGeom prst="rect">
            <a:avLst/>
          </a:prstGeom>
        </p:spPr>
      </p:pic>
      <p:pic>
        <p:nvPicPr>
          <p:cNvPr id="38" name="Image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6207" y="5486162"/>
            <a:ext cx="47727" cy="47726"/>
          </a:xfrm>
          <a:prstGeom prst="rect">
            <a:avLst/>
          </a:prstGeom>
        </p:spPr>
      </p:pic>
      <p:pic>
        <p:nvPicPr>
          <p:cNvPr id="39" name="Image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1056" y="7459503"/>
            <a:ext cx="871195" cy="10050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2809C0EF-08A2-4633-96E1-78BA257994D6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506" y="2316274"/>
            <a:ext cx="7784307" cy="50773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bject 35"/>
          <p:cNvSpPr/>
          <p:nvPr/>
        </p:nvSpPr>
        <p:spPr>
          <a:xfrm rot="5400000">
            <a:off x="4218703" y="4436601"/>
            <a:ext cx="5105401" cy="743876"/>
          </a:xfrm>
          <a:custGeom>
            <a:avLst/>
            <a:gdLst/>
            <a:ahLst/>
            <a:cxnLst/>
            <a:rect l="l" t="t" r="r" b="b"/>
            <a:pathLst>
              <a:path w="1435405" h="472732">
                <a:moveTo>
                  <a:pt x="0" y="472732"/>
                </a:moveTo>
                <a:lnTo>
                  <a:pt x="0" y="0"/>
                </a:lnTo>
                <a:lnTo>
                  <a:pt x="1435405" y="0"/>
                </a:lnTo>
                <a:lnTo>
                  <a:pt x="1435405" y="472732"/>
                </a:lnTo>
                <a:lnTo>
                  <a:pt x="0" y="472732"/>
                </a:lnTo>
                <a:close/>
              </a:path>
            </a:pathLst>
          </a:custGeom>
          <a:solidFill>
            <a:srgbClr val="FFD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302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578277"/>
            <a:ext cx="5054291" cy="974184"/>
          </a:xfrm>
          <a:prstGeom prst="rect">
            <a:avLst/>
          </a:prstGeom>
        </p:spPr>
      </p:pic>
      <p:sp>
        <p:nvSpPr>
          <p:cNvPr id="2" name="text 1"/>
          <p:cNvSpPr txBox="1"/>
          <p:nvPr/>
        </p:nvSpPr>
        <p:spPr>
          <a:xfrm>
            <a:off x="659445" y="967486"/>
            <a:ext cx="2449710" cy="43088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solidFill>
                  <a:srgbClr val="7030A0"/>
                </a:solidFill>
                <a:latin typeface="Intro " charset="0"/>
                <a:ea typeface="Intro " charset="0"/>
                <a:cs typeface="Intro " charset="0"/>
              </a:rPr>
              <a:t>Житковичи</a:t>
            </a:r>
            <a:endParaRPr sz="2800" dirty="0">
              <a:solidFill>
                <a:srgbClr val="7030A0"/>
              </a:solidFill>
              <a:latin typeface="Intro " charset="0"/>
              <a:ea typeface="Intro " charset="0"/>
              <a:cs typeface="Intro " charset="0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7143344" y="1875980"/>
            <a:ext cx="3544303" cy="5684025"/>
          </a:xfrm>
          <a:custGeom>
            <a:avLst/>
            <a:gdLst/>
            <a:ahLst/>
            <a:cxnLst/>
            <a:rect l="l" t="t" r="r" b="b"/>
            <a:pathLst>
              <a:path w="3544303" h="5684025">
                <a:moveTo>
                  <a:pt x="0" y="5684025"/>
                </a:moveTo>
                <a:lnTo>
                  <a:pt x="0" y="0"/>
                </a:lnTo>
                <a:lnTo>
                  <a:pt x="3544303" y="0"/>
                </a:lnTo>
                <a:lnTo>
                  <a:pt x="3544303" y="5684025"/>
                </a:lnTo>
                <a:lnTo>
                  <a:pt x="0" y="5684025"/>
                </a:lnTo>
                <a:close/>
              </a:path>
            </a:pathLst>
          </a:custGeom>
          <a:solidFill>
            <a:srgbClr val="8500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303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149" y="1900772"/>
            <a:ext cx="96647" cy="96659"/>
          </a:xfrm>
          <a:prstGeom prst="rect">
            <a:avLst/>
          </a:prstGeom>
        </p:spPr>
      </p:pic>
      <p:sp>
        <p:nvSpPr>
          <p:cNvPr id="3" name="text 1"/>
          <p:cNvSpPr txBox="1"/>
          <p:nvPr/>
        </p:nvSpPr>
        <p:spPr>
          <a:xfrm>
            <a:off x="864547" y="5517530"/>
            <a:ext cx="3518802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ru-RU" sz="2000" spc="10" dirty="0">
                <a:latin typeface="Intro Book" charset="0"/>
                <a:ea typeface="Intro Book" charset="0"/>
                <a:cs typeface="Intro Book" charset="0"/>
              </a:rPr>
              <a:t>У</a:t>
            </a:r>
            <a:r>
              <a:rPr sz="2000" spc="10" dirty="0" err="1">
                <a:latin typeface="Intro Book" charset="0"/>
                <a:ea typeface="Intro Book" charset="0"/>
                <a:cs typeface="Intro Book" charset="0"/>
              </a:rPr>
              <a:t>слуга</a:t>
            </a:r>
            <a:r>
              <a:rPr sz="2000" spc="10" dirty="0">
                <a:latin typeface="Intro Book" charset="0"/>
                <a:ea typeface="Intro Book" charset="0"/>
                <a:cs typeface="Intro Book" charset="0"/>
              </a:rPr>
              <a:t> «</a:t>
            </a:r>
            <a:r>
              <a:rPr sz="2000" spc="10" dirty="0" err="1">
                <a:latin typeface="Intro Book" charset="0"/>
                <a:ea typeface="Intro Book" charset="0"/>
                <a:cs typeface="Intro Book" charset="0"/>
              </a:rPr>
              <a:t>Социальная</a:t>
            </a:r>
            <a:r>
              <a:rPr lang="ru-RU" sz="2000" dirty="0">
                <a:latin typeface="Intro Book" charset="0"/>
                <a:ea typeface="Intro Book" charset="0"/>
                <a:cs typeface="Intro Book" charset="0"/>
              </a:rPr>
              <a:t> </a:t>
            </a:r>
            <a:r>
              <a:rPr sz="2000" spc="10" dirty="0" err="1">
                <a:latin typeface="Intro Book" charset="0"/>
                <a:ea typeface="Intro Book" charset="0"/>
                <a:cs typeface="Intro Book" charset="0"/>
              </a:rPr>
              <a:t>адаптация</a:t>
            </a:r>
            <a:r>
              <a:rPr sz="2000" spc="10" dirty="0">
                <a:latin typeface="Intro Book" charset="0"/>
                <a:ea typeface="Intro Book" charset="0"/>
                <a:cs typeface="Intro Book" charset="0"/>
              </a:rPr>
              <a:t>»</a:t>
            </a:r>
            <a:endParaRPr sz="2000" dirty="0">
              <a:latin typeface="Intro Book" charset="0"/>
              <a:ea typeface="Intro Book" charset="0"/>
              <a:cs typeface="Intro Book" charset="0"/>
            </a:endParaRPr>
          </a:p>
        </p:txBody>
      </p:sp>
      <p:pic>
        <p:nvPicPr>
          <p:cNvPr id="304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669" y="2514755"/>
            <a:ext cx="96647" cy="96659"/>
          </a:xfrm>
          <a:prstGeom prst="rect">
            <a:avLst/>
          </a:prstGeom>
        </p:spPr>
      </p:pic>
      <p:sp>
        <p:nvSpPr>
          <p:cNvPr id="4" name="text 1"/>
          <p:cNvSpPr txBox="1"/>
          <p:nvPr/>
        </p:nvSpPr>
        <p:spPr>
          <a:xfrm>
            <a:off x="864547" y="4235719"/>
            <a:ext cx="2496837" cy="30777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ru-RU" sz="2000" spc="10" dirty="0">
                <a:latin typeface="Intro Book" charset="0"/>
                <a:ea typeface="Intro Book" charset="0"/>
                <a:cs typeface="Intro Book" charset="0"/>
              </a:rPr>
              <a:t>Проект </a:t>
            </a:r>
            <a:r>
              <a:rPr sz="2000" spc="10" dirty="0">
                <a:latin typeface="Intro Book" charset="0"/>
                <a:ea typeface="Intro Book" charset="0"/>
                <a:cs typeface="Intro Book" charset="0"/>
              </a:rPr>
              <a:t>«Мы можем»</a:t>
            </a:r>
            <a:endParaRPr sz="2000" dirty="0">
              <a:latin typeface="Intro Book" charset="0"/>
              <a:ea typeface="Intro Book" charset="0"/>
              <a:cs typeface="Intro Book" charset="0"/>
            </a:endParaRPr>
          </a:p>
        </p:txBody>
      </p:sp>
      <p:pic>
        <p:nvPicPr>
          <p:cNvPr id="305" name="Imag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75" y="3057534"/>
            <a:ext cx="96647" cy="96660"/>
          </a:xfrm>
          <a:prstGeom prst="rect">
            <a:avLst/>
          </a:prstGeom>
        </p:spPr>
      </p:pic>
      <p:sp>
        <p:nvSpPr>
          <p:cNvPr id="5" name="text 1"/>
          <p:cNvSpPr txBox="1"/>
          <p:nvPr/>
        </p:nvSpPr>
        <p:spPr>
          <a:xfrm>
            <a:off x="864547" y="3683449"/>
            <a:ext cx="4131259" cy="30777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ru-RU" sz="2000" spc="10" dirty="0">
                <a:latin typeface="Intro Book" charset="0"/>
                <a:ea typeface="Intro Book" charset="0"/>
                <a:cs typeface="Intro Book" charset="0"/>
              </a:rPr>
              <a:t>Проект </a:t>
            </a:r>
            <a:r>
              <a:rPr sz="2000" spc="10" dirty="0">
                <a:latin typeface="Intro Book" charset="0"/>
                <a:ea typeface="Intro Book" charset="0"/>
                <a:cs typeface="Intro Book" charset="0"/>
              </a:rPr>
              <a:t>«Возрождение традиций»</a:t>
            </a:r>
            <a:endParaRPr sz="2000" dirty="0">
              <a:latin typeface="Intro Book" charset="0"/>
              <a:ea typeface="Intro Book" charset="0"/>
              <a:cs typeface="Intro Book" charset="0"/>
            </a:endParaRPr>
          </a:p>
        </p:txBody>
      </p:sp>
      <p:pic>
        <p:nvPicPr>
          <p:cNvPr id="306" name="Image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75" y="3787416"/>
            <a:ext cx="96647" cy="96659"/>
          </a:xfrm>
          <a:prstGeom prst="rect">
            <a:avLst/>
          </a:prstGeom>
        </p:spPr>
      </p:pic>
      <p:sp>
        <p:nvSpPr>
          <p:cNvPr id="6" name="text 1"/>
          <p:cNvSpPr txBox="1"/>
          <p:nvPr/>
        </p:nvSpPr>
        <p:spPr>
          <a:xfrm>
            <a:off x="849870" y="2952151"/>
            <a:ext cx="5054290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ru-RU" sz="2000" spc="10" dirty="0">
                <a:latin typeface="Intro Book" charset="0"/>
                <a:ea typeface="Intro Book" charset="0"/>
                <a:cs typeface="Intro Book" charset="0"/>
              </a:rPr>
              <a:t>Проект </a:t>
            </a:r>
            <a:r>
              <a:rPr sz="2000" spc="10" dirty="0">
                <a:latin typeface="Intro Book" charset="0"/>
                <a:ea typeface="Intro Book" charset="0"/>
                <a:cs typeface="Intro Book" charset="0"/>
              </a:rPr>
              <a:t>«Родной город </a:t>
            </a:r>
            <a:r>
              <a:rPr sz="2000" spc="10" dirty="0" err="1">
                <a:latin typeface="Intro Book" charset="0"/>
                <a:ea typeface="Intro Book" charset="0"/>
                <a:cs typeface="Intro Book" charset="0"/>
              </a:rPr>
              <a:t>доступен</a:t>
            </a:r>
            <a:r>
              <a:rPr sz="2000" spc="10" dirty="0">
                <a:latin typeface="Intro Book" charset="0"/>
                <a:ea typeface="Intro Book" charset="0"/>
                <a:cs typeface="Intro Book" charset="0"/>
              </a:rPr>
              <a:t> </a:t>
            </a:r>
            <a:endParaRPr lang="ru-RU" sz="2000" spc="10" dirty="0">
              <a:latin typeface="Intro Book" charset="0"/>
              <a:ea typeface="Intro Book" charset="0"/>
              <a:cs typeface="Intro Book" charset="0"/>
            </a:endParaRPr>
          </a:p>
          <a:p>
            <a:pPr marL="0">
              <a:lnSpc>
                <a:spcPct val="100000"/>
              </a:lnSpc>
            </a:pPr>
            <a:r>
              <a:rPr sz="2000" spc="10" dirty="0" err="1">
                <a:latin typeface="Intro Book" charset="0"/>
                <a:ea typeface="Intro Book" charset="0"/>
                <a:cs typeface="Intro Book" charset="0"/>
              </a:rPr>
              <a:t>для</a:t>
            </a:r>
            <a:r>
              <a:rPr sz="2000" spc="10" dirty="0">
                <a:latin typeface="Intro Book" charset="0"/>
                <a:ea typeface="Intro Book" charset="0"/>
                <a:cs typeface="Intro Book" charset="0"/>
              </a:rPr>
              <a:t> всех»</a:t>
            </a:r>
            <a:endParaRPr sz="2000" dirty="0">
              <a:latin typeface="Intro Book" charset="0"/>
              <a:ea typeface="Intro Book" charset="0"/>
              <a:cs typeface="Intro Book" charset="0"/>
            </a:endParaRPr>
          </a:p>
        </p:txBody>
      </p:sp>
      <p:pic>
        <p:nvPicPr>
          <p:cNvPr id="307" name="Image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21" y="4326659"/>
            <a:ext cx="96647" cy="96659"/>
          </a:xfrm>
          <a:prstGeom prst="rect">
            <a:avLst/>
          </a:prstGeom>
        </p:spPr>
      </p:pic>
      <p:sp>
        <p:nvSpPr>
          <p:cNvPr id="7" name="text 1"/>
          <p:cNvSpPr txBox="1"/>
          <p:nvPr/>
        </p:nvSpPr>
        <p:spPr>
          <a:xfrm>
            <a:off x="865273" y="4803494"/>
            <a:ext cx="3443250" cy="61555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ru-RU" sz="2000" spc="10" dirty="0">
                <a:latin typeface="Intro Book" charset="0"/>
                <a:ea typeface="Intro Book" charset="0"/>
                <a:cs typeface="Intro Book" charset="0"/>
              </a:rPr>
              <a:t>Инициатива </a:t>
            </a:r>
            <a:r>
              <a:rPr sz="2000" spc="10" dirty="0">
                <a:latin typeface="Intro Book" charset="0"/>
                <a:ea typeface="Intro Book" charset="0"/>
                <a:cs typeface="Intro Book" charset="0"/>
              </a:rPr>
              <a:t>«В </a:t>
            </a:r>
            <a:r>
              <a:rPr sz="2000" spc="10" dirty="0" err="1">
                <a:latin typeface="Intro Book" charset="0"/>
                <a:ea typeface="Intro Book" charset="0"/>
                <a:cs typeface="Intro Book" charset="0"/>
              </a:rPr>
              <a:t>наших</a:t>
            </a:r>
            <a:r>
              <a:rPr sz="2000" spc="10" dirty="0">
                <a:latin typeface="Intro Book" charset="0"/>
                <a:ea typeface="Intro Book" charset="0"/>
                <a:cs typeface="Intro Book" charset="0"/>
              </a:rPr>
              <a:t> </a:t>
            </a:r>
            <a:r>
              <a:rPr sz="2000" spc="10" dirty="0" err="1">
                <a:latin typeface="Intro Book" charset="0"/>
                <a:ea typeface="Intro Book" charset="0"/>
                <a:cs typeface="Intro Book" charset="0"/>
              </a:rPr>
              <a:t>руках</a:t>
            </a:r>
            <a:endParaRPr lang="ru-RU" sz="2000" spc="10" dirty="0">
              <a:latin typeface="Intro Book" charset="0"/>
              <a:ea typeface="Intro Book" charset="0"/>
              <a:cs typeface="Intro Book" charset="0"/>
            </a:endParaRPr>
          </a:p>
          <a:p>
            <a:pPr marL="0">
              <a:lnSpc>
                <a:spcPct val="100000"/>
              </a:lnSpc>
            </a:pPr>
            <a:r>
              <a:rPr sz="2000" spc="10" dirty="0">
                <a:latin typeface="Intro Book" charset="0"/>
                <a:ea typeface="Intro Book" charset="0"/>
                <a:cs typeface="Intro Book" charset="0"/>
              </a:rPr>
              <a:t> наше будущее»</a:t>
            </a:r>
            <a:endParaRPr sz="2000" dirty="0">
              <a:latin typeface="Intro Book" charset="0"/>
              <a:ea typeface="Intro Book" charset="0"/>
              <a:cs typeface="Intro Book" charset="0"/>
            </a:endParaRPr>
          </a:p>
        </p:txBody>
      </p:sp>
      <p:pic>
        <p:nvPicPr>
          <p:cNvPr id="308" name="Image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669" y="4910015"/>
            <a:ext cx="96647" cy="96659"/>
          </a:xfrm>
          <a:prstGeom prst="rect">
            <a:avLst/>
          </a:prstGeom>
        </p:spPr>
      </p:pic>
      <p:sp>
        <p:nvSpPr>
          <p:cNvPr id="8" name="text 1"/>
          <p:cNvSpPr txBox="1"/>
          <p:nvPr/>
        </p:nvSpPr>
        <p:spPr>
          <a:xfrm>
            <a:off x="849870" y="2470988"/>
            <a:ext cx="5274521" cy="30777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ru-RU" sz="2000" spc="10" dirty="0">
                <a:latin typeface="Intro Book" charset="0"/>
                <a:ea typeface="Intro Book" charset="0"/>
                <a:cs typeface="Intro Book" charset="0"/>
              </a:rPr>
              <a:t>Проект </a:t>
            </a:r>
            <a:r>
              <a:rPr sz="2000" spc="10" dirty="0">
                <a:latin typeface="Intro Book" charset="0"/>
                <a:ea typeface="Intro Book" charset="0"/>
                <a:cs typeface="Intro Book" charset="0"/>
              </a:rPr>
              <a:t>«Взаимодействие трех поколений»</a:t>
            </a:r>
            <a:endParaRPr sz="2000" dirty="0">
              <a:latin typeface="Intro Book" charset="0"/>
              <a:ea typeface="Intro Book" charset="0"/>
              <a:cs typeface="Intro Book" charset="0"/>
            </a:endParaRPr>
          </a:p>
        </p:txBody>
      </p:sp>
      <p:pic>
        <p:nvPicPr>
          <p:cNvPr id="309" name="Image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21" y="5621987"/>
            <a:ext cx="96647" cy="96659"/>
          </a:xfrm>
          <a:prstGeom prst="rect">
            <a:avLst/>
          </a:prstGeom>
        </p:spPr>
      </p:pic>
      <p:sp>
        <p:nvSpPr>
          <p:cNvPr id="9" name="text 1"/>
          <p:cNvSpPr txBox="1"/>
          <p:nvPr/>
        </p:nvSpPr>
        <p:spPr>
          <a:xfrm>
            <a:off x="849870" y="1872078"/>
            <a:ext cx="4862228" cy="30777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ru-RU" sz="2000" spc="10" dirty="0">
                <a:latin typeface="Intro Book" charset="0"/>
                <a:ea typeface="Intro Book" charset="0"/>
                <a:cs typeface="Intro Book" charset="0"/>
              </a:rPr>
              <a:t>Проект </a:t>
            </a:r>
            <a:r>
              <a:rPr sz="2000" spc="10" dirty="0">
                <a:latin typeface="Intro Book" charset="0"/>
                <a:ea typeface="Intro Book" charset="0"/>
                <a:cs typeface="Intro Book" charset="0"/>
              </a:rPr>
              <a:t>«Необходимая помощь семьям»</a:t>
            </a:r>
            <a:endParaRPr sz="2000" dirty="0">
              <a:latin typeface="Intro Book" charset="0"/>
              <a:ea typeface="Intro Book" charset="0"/>
              <a:cs typeface="Intro Book" charset="0"/>
            </a:endParaRPr>
          </a:p>
        </p:txBody>
      </p:sp>
      <p:pic>
        <p:nvPicPr>
          <p:cNvPr id="310" name="Image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3634" y="0"/>
            <a:ext cx="871195" cy="516701"/>
          </a:xfrm>
          <a:prstGeom prst="rect">
            <a:avLst/>
          </a:prstGeom>
        </p:spPr>
      </p:pic>
      <p:pic>
        <p:nvPicPr>
          <p:cNvPr id="311" name="Image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9366" y="3121954"/>
            <a:ext cx="5154472" cy="39478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/>
          <p:nvPr/>
        </p:nvSpPr>
        <p:spPr>
          <a:xfrm rot="5400000">
            <a:off x="4006362" y="4143714"/>
            <a:ext cx="5409057" cy="873592"/>
          </a:xfrm>
          <a:custGeom>
            <a:avLst/>
            <a:gdLst/>
            <a:ahLst/>
            <a:cxnLst/>
            <a:rect l="l" t="t" r="r" b="b"/>
            <a:pathLst>
              <a:path w="1435404" h="472744">
                <a:moveTo>
                  <a:pt x="0" y="472744"/>
                </a:moveTo>
                <a:lnTo>
                  <a:pt x="0" y="0"/>
                </a:lnTo>
                <a:lnTo>
                  <a:pt x="1435404" y="0"/>
                </a:lnTo>
                <a:lnTo>
                  <a:pt x="1435404" y="472744"/>
                </a:lnTo>
                <a:lnTo>
                  <a:pt x="0" y="472744"/>
                </a:lnTo>
                <a:close/>
              </a:path>
            </a:pathLst>
          </a:custGeom>
          <a:solidFill>
            <a:srgbClr val="FFD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312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20979"/>
            <a:ext cx="4660106" cy="830542"/>
          </a:xfrm>
          <a:prstGeom prst="rect">
            <a:avLst/>
          </a:prstGeom>
        </p:spPr>
      </p:pic>
      <p:sp>
        <p:nvSpPr>
          <p:cNvPr id="2" name="text 1"/>
          <p:cNvSpPr txBox="1"/>
          <p:nvPr/>
        </p:nvSpPr>
        <p:spPr>
          <a:xfrm>
            <a:off x="702519" y="966711"/>
            <a:ext cx="1998304" cy="43088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ru-RU" sz="2800" spc="10" dirty="0" err="1">
                <a:solidFill>
                  <a:srgbClr val="7030A0"/>
                </a:solidFill>
                <a:latin typeface="Intro " charset="0"/>
                <a:ea typeface="Intro " charset="0"/>
                <a:cs typeface="Intro " charset="0"/>
              </a:rPr>
              <a:t>Воложин</a:t>
            </a:r>
            <a:endParaRPr sz="2800" dirty="0">
              <a:solidFill>
                <a:srgbClr val="7030A0"/>
              </a:solidFill>
              <a:latin typeface="Intro " charset="0"/>
              <a:ea typeface="Intro " charset="0"/>
              <a:cs typeface="Intro " charset="0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7147687" y="1875980"/>
            <a:ext cx="3544304" cy="5684025"/>
          </a:xfrm>
          <a:custGeom>
            <a:avLst/>
            <a:gdLst/>
            <a:ahLst/>
            <a:cxnLst/>
            <a:rect l="l" t="t" r="r" b="b"/>
            <a:pathLst>
              <a:path w="3544304" h="5684025">
                <a:moveTo>
                  <a:pt x="0" y="5684025"/>
                </a:moveTo>
                <a:lnTo>
                  <a:pt x="0" y="0"/>
                </a:lnTo>
                <a:lnTo>
                  <a:pt x="3544304" y="0"/>
                </a:lnTo>
                <a:lnTo>
                  <a:pt x="3544304" y="5684025"/>
                </a:lnTo>
                <a:lnTo>
                  <a:pt x="0" y="5684025"/>
                </a:lnTo>
                <a:close/>
              </a:path>
            </a:pathLst>
          </a:custGeom>
          <a:solidFill>
            <a:srgbClr val="8500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text 1"/>
          <p:cNvSpPr txBox="1"/>
          <p:nvPr/>
        </p:nvSpPr>
        <p:spPr>
          <a:xfrm>
            <a:off x="945052" y="2972721"/>
            <a:ext cx="3908442" cy="27699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pc="10" dirty="0">
                <a:latin typeface="Intro Book" charset="0"/>
                <a:ea typeface="Intro Book" charset="0"/>
                <a:cs typeface="Intro Book" charset="0"/>
              </a:rPr>
              <a:t>Проект « Для нас - ничего без нас</a:t>
            </a:r>
            <a:r>
              <a:rPr sz="1700" spc="10" dirty="0">
                <a:latin typeface="Intro Book" charset="0"/>
                <a:ea typeface="Intro Book" charset="0"/>
                <a:cs typeface="Intro Book" charset="0"/>
              </a:rPr>
              <a:t>»</a:t>
            </a:r>
            <a:endParaRPr sz="1700" dirty="0">
              <a:latin typeface="Intro Book" charset="0"/>
              <a:ea typeface="Intro Book" charset="0"/>
              <a:cs typeface="Intro Book" charset="0"/>
            </a:endParaRPr>
          </a:p>
        </p:txBody>
      </p:sp>
      <p:pic>
        <p:nvPicPr>
          <p:cNvPr id="314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033" y="2530462"/>
            <a:ext cx="96647" cy="96659"/>
          </a:xfrm>
          <a:prstGeom prst="rect">
            <a:avLst/>
          </a:prstGeom>
        </p:spPr>
      </p:pic>
      <p:sp>
        <p:nvSpPr>
          <p:cNvPr id="4" name="text 1"/>
          <p:cNvSpPr txBox="1"/>
          <p:nvPr/>
        </p:nvSpPr>
        <p:spPr>
          <a:xfrm>
            <a:off x="966790" y="2423398"/>
            <a:ext cx="2424062" cy="27699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pc="10" dirty="0">
                <a:latin typeface="Intro Book" charset="0"/>
                <a:ea typeface="Intro Book" charset="0"/>
                <a:cs typeface="Intro Book" charset="0"/>
              </a:rPr>
              <a:t>Проект «</a:t>
            </a:r>
            <a:r>
              <a:rPr spc="10" dirty="0" err="1">
                <a:latin typeface="Intro Book" charset="0"/>
                <a:ea typeface="Intro Book" charset="0"/>
                <a:cs typeface="Intro Book" charset="0"/>
              </a:rPr>
              <a:t>Фотоателье</a:t>
            </a:r>
            <a:r>
              <a:rPr spc="10" dirty="0">
                <a:latin typeface="Intro Book" charset="0"/>
                <a:ea typeface="Intro Book" charset="0"/>
                <a:cs typeface="Intro Book" charset="0"/>
              </a:rPr>
              <a:t>»</a:t>
            </a:r>
            <a:endParaRPr dirty="0">
              <a:latin typeface="Intro Book" charset="0"/>
              <a:ea typeface="Intro Book" charset="0"/>
              <a:cs typeface="Intro Book" charset="0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928238" y="3459534"/>
            <a:ext cx="2532104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pc="10" dirty="0">
                <a:latin typeface="Intro Book" charset="0"/>
                <a:ea typeface="Intro Book" charset="0"/>
                <a:cs typeface="Intro Book" charset="0"/>
              </a:rPr>
              <a:t>Проект «Мастер –кухня»</a:t>
            </a:r>
            <a:endParaRPr dirty="0">
              <a:latin typeface="Intro Book" charset="0"/>
              <a:ea typeface="Intro Book" charset="0"/>
              <a:cs typeface="Intro Book" charset="0"/>
            </a:endParaRPr>
          </a:p>
        </p:txBody>
      </p:sp>
      <p:pic>
        <p:nvPicPr>
          <p:cNvPr id="316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49" y="3487769"/>
            <a:ext cx="96647" cy="96659"/>
          </a:xfrm>
          <a:prstGeom prst="rect">
            <a:avLst/>
          </a:prstGeom>
        </p:spPr>
      </p:pic>
      <p:sp>
        <p:nvSpPr>
          <p:cNvPr id="6" name="text 1"/>
          <p:cNvSpPr txBox="1"/>
          <p:nvPr/>
        </p:nvSpPr>
        <p:spPr>
          <a:xfrm>
            <a:off x="934396" y="4223346"/>
            <a:ext cx="4002378" cy="27699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pc="10" dirty="0">
                <a:latin typeface="Intro Book" charset="0"/>
                <a:ea typeface="Intro Book" charset="0"/>
                <a:cs typeface="Intro Book" charset="0"/>
              </a:rPr>
              <a:t>Проект «Парикмахерская Надежда»</a:t>
            </a:r>
            <a:endParaRPr dirty="0">
              <a:latin typeface="Intro Book" charset="0"/>
              <a:ea typeface="Intro Book" charset="0"/>
              <a:cs typeface="Intro Book" charset="0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945052" y="4693486"/>
            <a:ext cx="3239348" cy="55399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pc="10" dirty="0">
                <a:latin typeface="Intro Book" charset="0"/>
                <a:ea typeface="Intro Book" charset="0"/>
                <a:cs typeface="Intro Book" charset="0"/>
              </a:rPr>
              <a:t>Проект «Обучение </a:t>
            </a:r>
            <a:r>
              <a:rPr spc="10" dirty="0" err="1">
                <a:latin typeface="Intro Book" charset="0"/>
                <a:ea typeface="Intro Book" charset="0"/>
                <a:cs typeface="Intro Book" charset="0"/>
              </a:rPr>
              <a:t>местного</a:t>
            </a:r>
            <a:r>
              <a:rPr spc="10" dirty="0">
                <a:latin typeface="Intro Book" charset="0"/>
                <a:ea typeface="Intro Book" charset="0"/>
                <a:cs typeface="Intro Book" charset="0"/>
              </a:rPr>
              <a:t> </a:t>
            </a:r>
            <a:endParaRPr lang="ru-RU" spc="10" dirty="0">
              <a:latin typeface="Intro Book" charset="0"/>
              <a:ea typeface="Intro Book" charset="0"/>
              <a:cs typeface="Intro Book" charset="0"/>
            </a:endParaRPr>
          </a:p>
          <a:p>
            <a:pPr marL="0">
              <a:lnSpc>
                <a:spcPct val="100000"/>
              </a:lnSpc>
            </a:pPr>
            <a:r>
              <a:rPr spc="10" dirty="0" err="1">
                <a:latin typeface="Intro Book" charset="0"/>
                <a:ea typeface="Intro Book" charset="0"/>
                <a:cs typeface="Intro Book" charset="0"/>
              </a:rPr>
              <a:t>сообщества</a:t>
            </a:r>
            <a:r>
              <a:rPr spc="10" dirty="0">
                <a:latin typeface="Intro Book" charset="0"/>
                <a:ea typeface="Intro Book" charset="0"/>
                <a:cs typeface="Intro Book" charset="0"/>
              </a:rPr>
              <a:t>»</a:t>
            </a:r>
            <a:endParaRPr dirty="0">
              <a:latin typeface="Intro Book" charset="0"/>
              <a:ea typeface="Intro Book" charset="0"/>
              <a:cs typeface="Intro Book" charset="0"/>
            </a:endParaRPr>
          </a:p>
        </p:txBody>
      </p:sp>
      <p:pic>
        <p:nvPicPr>
          <p:cNvPr id="318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197" y="4843822"/>
            <a:ext cx="96647" cy="96659"/>
          </a:xfrm>
          <a:prstGeom prst="rect">
            <a:avLst/>
          </a:prstGeom>
        </p:spPr>
      </p:pic>
      <p:pic>
        <p:nvPicPr>
          <p:cNvPr id="320" name="Imag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964" y="5559449"/>
            <a:ext cx="96647" cy="96659"/>
          </a:xfrm>
          <a:prstGeom prst="rect">
            <a:avLst/>
          </a:prstGeom>
        </p:spPr>
      </p:pic>
      <p:sp>
        <p:nvSpPr>
          <p:cNvPr id="9" name="text 1"/>
          <p:cNvSpPr txBox="1"/>
          <p:nvPr/>
        </p:nvSpPr>
        <p:spPr>
          <a:xfrm>
            <a:off x="945052" y="5428671"/>
            <a:ext cx="3616696" cy="83099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pc="10" dirty="0">
                <a:latin typeface="Intro Book" charset="0"/>
                <a:ea typeface="Intro Book" charset="0"/>
                <a:cs typeface="Intro Book" charset="0"/>
              </a:rPr>
              <a:t>Проект «</a:t>
            </a:r>
            <a:r>
              <a:rPr spc="10" dirty="0" err="1">
                <a:latin typeface="Intro Book" charset="0"/>
                <a:ea typeface="Intro Book" charset="0"/>
                <a:cs typeface="Intro Book" charset="0"/>
              </a:rPr>
              <a:t>Распространение</a:t>
            </a:r>
            <a:endParaRPr lang="ru-RU" spc="10" dirty="0">
              <a:latin typeface="Intro Book" charset="0"/>
              <a:ea typeface="Intro Book" charset="0"/>
              <a:cs typeface="Intro Book" charset="0"/>
            </a:endParaRPr>
          </a:p>
          <a:p>
            <a:pPr marL="0">
              <a:lnSpc>
                <a:spcPct val="100000"/>
              </a:lnSpc>
            </a:pPr>
            <a:r>
              <a:rPr spc="10" dirty="0">
                <a:latin typeface="Intro Book" charset="0"/>
                <a:ea typeface="Intro Book" charset="0"/>
                <a:cs typeface="Intro Book" charset="0"/>
              </a:rPr>
              <a:t>и </a:t>
            </a:r>
            <a:r>
              <a:rPr spc="10" dirty="0" err="1">
                <a:latin typeface="Intro Book" charset="0"/>
                <a:ea typeface="Intro Book" charset="0"/>
                <a:cs typeface="Intro Book" charset="0"/>
              </a:rPr>
              <a:t>применение</a:t>
            </a:r>
            <a:r>
              <a:rPr lang="ru-RU" spc="10" dirty="0">
                <a:latin typeface="Intro Book" charset="0"/>
                <a:ea typeface="Intro Book" charset="0"/>
                <a:cs typeface="Intro Book" charset="0"/>
              </a:rPr>
              <a:t> </a:t>
            </a:r>
            <a:r>
              <a:rPr spc="10" dirty="0" err="1">
                <a:latin typeface="Intro Book" charset="0"/>
                <a:ea typeface="Intro Book" charset="0"/>
                <a:cs typeface="Intro Book" charset="0"/>
              </a:rPr>
              <a:t>идей</a:t>
            </a:r>
            <a:r>
              <a:rPr lang="ru-RU" spc="10" dirty="0">
                <a:latin typeface="Intro Book" charset="0"/>
                <a:ea typeface="Intro Book" charset="0"/>
                <a:cs typeface="Intro Book" charset="0"/>
              </a:rPr>
              <a:t> Конвенции о</a:t>
            </a:r>
          </a:p>
          <a:p>
            <a:pPr marL="0">
              <a:lnSpc>
                <a:spcPct val="100000"/>
              </a:lnSpc>
            </a:pPr>
            <a:r>
              <a:rPr lang="ru-RU" spc="10" dirty="0">
                <a:latin typeface="Intro Book" charset="0"/>
                <a:ea typeface="Intro Book" charset="0"/>
                <a:cs typeface="Intro Book" charset="0"/>
              </a:rPr>
              <a:t>правах инвалидов»</a:t>
            </a:r>
            <a:endParaRPr dirty="0">
              <a:latin typeface="Intro Book" charset="0"/>
              <a:ea typeface="Intro Book" charset="0"/>
              <a:cs typeface="Intro Book" charset="0"/>
            </a:endParaRPr>
          </a:p>
        </p:txBody>
      </p:sp>
      <p:pic>
        <p:nvPicPr>
          <p:cNvPr id="322" name="Image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2642" y="0"/>
            <a:ext cx="871195" cy="518571"/>
          </a:xfrm>
          <a:prstGeom prst="rect">
            <a:avLst/>
          </a:prstGeom>
        </p:spPr>
      </p:pic>
      <p:pic>
        <p:nvPicPr>
          <p:cNvPr id="323" name="Image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7302" y="7527702"/>
            <a:ext cx="871195" cy="32302"/>
          </a:xfrm>
          <a:prstGeom prst="rect">
            <a:avLst/>
          </a:prstGeom>
        </p:spPr>
      </p:pic>
      <p:pic>
        <p:nvPicPr>
          <p:cNvPr id="319" name="Image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818" y="2282813"/>
            <a:ext cx="5598210" cy="4287720"/>
          </a:xfrm>
          <a:prstGeom prst="rect">
            <a:avLst/>
          </a:prstGeom>
        </p:spPr>
      </p:pic>
      <p:sp>
        <p:nvSpPr>
          <p:cNvPr id="8" name="text 1"/>
          <p:cNvSpPr txBox="1"/>
          <p:nvPr/>
        </p:nvSpPr>
        <p:spPr>
          <a:xfrm>
            <a:off x="966790" y="1705026"/>
            <a:ext cx="4459554" cy="55399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pc="10" dirty="0">
                <a:latin typeface="Intro Book" charset="0"/>
                <a:ea typeface="Intro Book" charset="0"/>
                <a:cs typeface="Intro Book" charset="0"/>
              </a:rPr>
              <a:t>Инициатива «Доступная профессия для</a:t>
            </a:r>
            <a:endParaRPr dirty="0">
              <a:latin typeface="Intro Book" charset="0"/>
              <a:ea typeface="Intro Book" charset="0"/>
              <a:cs typeface="Intro Book" charset="0"/>
            </a:endParaRPr>
          </a:p>
          <a:p>
            <a:pPr marL="0">
              <a:lnSpc>
                <a:spcPct val="100000"/>
              </a:lnSpc>
            </a:pPr>
            <a:r>
              <a:rPr spc="10" dirty="0">
                <a:latin typeface="Intro Book" charset="0"/>
                <a:ea typeface="Intro Book" charset="0"/>
                <a:cs typeface="Intro Book" charset="0"/>
              </a:rPr>
              <a:t>молодежи в сельской местности»</a:t>
            </a:r>
            <a:endParaRPr dirty="0">
              <a:latin typeface="Intro Book" charset="0"/>
              <a:ea typeface="Intro Book" charset="0"/>
              <a:cs typeface="Intro Book" charset="0"/>
            </a:endParaRPr>
          </a:p>
        </p:txBody>
      </p:sp>
      <p:pic>
        <p:nvPicPr>
          <p:cNvPr id="27" name="Image">
            <a:extLst>
              <a:ext uri="{FF2B5EF4-FFF2-40B4-BE49-F238E27FC236}">
                <a16:creationId xmlns="" xmlns:a16="http://schemas.microsoft.com/office/drawing/2014/main" id="{03B4D3A5-8706-4299-8AC5-544B3F248E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75485" flipV="1">
            <a:off x="702998" y="1791403"/>
            <a:ext cx="103594" cy="103607"/>
          </a:xfrm>
          <a:prstGeom prst="rect">
            <a:avLst/>
          </a:prstGeom>
        </p:spPr>
      </p:pic>
      <p:pic>
        <p:nvPicPr>
          <p:cNvPr id="28" name="Image">
            <a:extLst>
              <a:ext uri="{FF2B5EF4-FFF2-40B4-BE49-F238E27FC236}">
                <a16:creationId xmlns="" xmlns:a16="http://schemas.microsoft.com/office/drawing/2014/main" id="{66C44AA5-FD09-4C17-AC42-6B973F017C6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9334" y="4281594"/>
            <a:ext cx="96648" cy="96661"/>
          </a:xfrm>
          <a:prstGeom prst="rect">
            <a:avLst/>
          </a:prstGeom>
        </p:spPr>
      </p:pic>
      <p:pic>
        <p:nvPicPr>
          <p:cNvPr id="29" name="Image">
            <a:extLst>
              <a:ext uri="{FF2B5EF4-FFF2-40B4-BE49-F238E27FC236}">
                <a16:creationId xmlns="" xmlns:a16="http://schemas.microsoft.com/office/drawing/2014/main" id="{1354D284-A710-4697-8E14-B76294559A0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554" y="3003739"/>
            <a:ext cx="96649" cy="966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object 39"/>
          <p:cNvSpPr/>
          <p:nvPr/>
        </p:nvSpPr>
        <p:spPr>
          <a:xfrm>
            <a:off x="5839713" y="1873516"/>
            <a:ext cx="1333692" cy="472732"/>
          </a:xfrm>
          <a:custGeom>
            <a:avLst/>
            <a:gdLst/>
            <a:ahLst/>
            <a:cxnLst/>
            <a:rect l="l" t="t" r="r" b="b"/>
            <a:pathLst>
              <a:path w="1435405" h="472732">
                <a:moveTo>
                  <a:pt x="0" y="472732"/>
                </a:moveTo>
                <a:lnTo>
                  <a:pt x="0" y="0"/>
                </a:lnTo>
                <a:lnTo>
                  <a:pt x="1435405" y="0"/>
                </a:lnTo>
                <a:lnTo>
                  <a:pt x="1435405" y="472732"/>
                </a:lnTo>
                <a:lnTo>
                  <a:pt x="0" y="472732"/>
                </a:lnTo>
                <a:close/>
              </a:path>
            </a:pathLst>
          </a:custGeom>
          <a:solidFill>
            <a:srgbClr val="FFD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324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20281"/>
            <a:ext cx="5879306" cy="830542"/>
          </a:xfrm>
          <a:prstGeom prst="rect">
            <a:avLst/>
          </a:prstGeom>
        </p:spPr>
      </p:pic>
      <p:sp>
        <p:nvSpPr>
          <p:cNvPr id="2" name="text 1"/>
          <p:cNvSpPr txBox="1"/>
          <p:nvPr/>
        </p:nvSpPr>
        <p:spPr>
          <a:xfrm>
            <a:off x="663798" y="967486"/>
            <a:ext cx="6126677" cy="43088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ru-RU" sz="2800" spc="10" dirty="0">
                <a:solidFill>
                  <a:srgbClr val="7030A0"/>
                </a:solidFill>
                <a:latin typeface="Intro " charset="0"/>
                <a:ea typeface="Intro " charset="0"/>
                <a:cs typeface="Intro " charset="0"/>
              </a:rPr>
              <a:t>Октябрьский район </a:t>
            </a:r>
            <a:r>
              <a:rPr lang="ru-RU" sz="2800" spc="10" dirty="0" err="1">
                <a:solidFill>
                  <a:srgbClr val="7030A0"/>
                </a:solidFill>
                <a:latin typeface="Intro " charset="0"/>
                <a:ea typeface="Intro " charset="0"/>
                <a:cs typeface="Intro " charset="0"/>
              </a:rPr>
              <a:t>г.Минск</a:t>
            </a:r>
            <a:endParaRPr sz="2800" dirty="0">
              <a:solidFill>
                <a:srgbClr val="7030A0"/>
              </a:solidFill>
              <a:latin typeface="Intro " charset="0"/>
              <a:ea typeface="Intro " charset="0"/>
              <a:cs typeface="Intro " charset="0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7147687" y="1875980"/>
            <a:ext cx="3544304" cy="5684025"/>
          </a:xfrm>
          <a:custGeom>
            <a:avLst/>
            <a:gdLst/>
            <a:ahLst/>
            <a:cxnLst/>
            <a:rect l="l" t="t" r="r" b="b"/>
            <a:pathLst>
              <a:path w="3544304" h="5684025">
                <a:moveTo>
                  <a:pt x="0" y="5684025"/>
                </a:moveTo>
                <a:lnTo>
                  <a:pt x="0" y="0"/>
                </a:lnTo>
                <a:lnTo>
                  <a:pt x="3544304" y="0"/>
                </a:lnTo>
                <a:lnTo>
                  <a:pt x="3544304" y="5684025"/>
                </a:lnTo>
                <a:lnTo>
                  <a:pt x="0" y="5684025"/>
                </a:lnTo>
                <a:close/>
              </a:path>
            </a:pathLst>
          </a:custGeom>
          <a:solidFill>
            <a:srgbClr val="8500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325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8" y="1900769"/>
            <a:ext cx="96647" cy="96659"/>
          </a:xfrm>
          <a:prstGeom prst="rect">
            <a:avLst/>
          </a:prstGeom>
        </p:spPr>
      </p:pic>
      <p:sp>
        <p:nvSpPr>
          <p:cNvPr id="3" name="text 1"/>
          <p:cNvSpPr txBox="1"/>
          <p:nvPr/>
        </p:nvSpPr>
        <p:spPr>
          <a:xfrm>
            <a:off x="937287" y="1832340"/>
            <a:ext cx="4548361" cy="30777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000" spc="10" dirty="0">
                <a:latin typeface="Intro Book" charset="0"/>
                <a:ea typeface="Intro Book" charset="0"/>
                <a:cs typeface="Intro Book" charset="0"/>
              </a:rPr>
              <a:t>Инициатива «Первые шаги к работе»</a:t>
            </a:r>
            <a:endParaRPr sz="2000" dirty="0">
              <a:latin typeface="Intro Book" charset="0"/>
              <a:ea typeface="Intro Book" charset="0"/>
              <a:cs typeface="Intro Book" charset="0"/>
            </a:endParaRPr>
          </a:p>
        </p:txBody>
      </p:sp>
      <p:pic>
        <p:nvPicPr>
          <p:cNvPr id="326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01" y="2438908"/>
            <a:ext cx="96647" cy="96659"/>
          </a:xfrm>
          <a:prstGeom prst="rect">
            <a:avLst/>
          </a:prstGeom>
        </p:spPr>
      </p:pic>
      <p:sp>
        <p:nvSpPr>
          <p:cNvPr id="4" name="text 1"/>
          <p:cNvSpPr txBox="1"/>
          <p:nvPr/>
        </p:nvSpPr>
        <p:spPr>
          <a:xfrm>
            <a:off x="936184" y="2357771"/>
            <a:ext cx="4505721" cy="92333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000" spc="10" dirty="0">
                <a:latin typeface="Intro Book" charset="0"/>
                <a:ea typeface="Intro Book" charset="0"/>
                <a:cs typeface="Intro Book" charset="0"/>
              </a:rPr>
              <a:t>Проект «Включение молодых людей</a:t>
            </a:r>
            <a:endParaRPr sz="2000" dirty="0">
              <a:latin typeface="Intro Book" charset="0"/>
              <a:ea typeface="Intro Book" charset="0"/>
              <a:cs typeface="Intro Book" charset="0"/>
            </a:endParaRPr>
          </a:p>
          <a:p>
            <a:pPr marL="0">
              <a:lnSpc>
                <a:spcPct val="100000"/>
              </a:lnSpc>
            </a:pPr>
            <a:r>
              <a:rPr sz="2000" spc="10" dirty="0">
                <a:latin typeface="Intro Book" charset="0"/>
                <a:ea typeface="Intro Book" charset="0"/>
                <a:cs typeface="Intro Book" charset="0"/>
              </a:rPr>
              <a:t>с инвалидностью в заботу об окру-</a:t>
            </a:r>
            <a:endParaRPr sz="2000" dirty="0">
              <a:latin typeface="Intro Book" charset="0"/>
              <a:ea typeface="Intro Book" charset="0"/>
              <a:cs typeface="Intro Book" charset="0"/>
            </a:endParaRPr>
          </a:p>
          <a:p>
            <a:pPr marL="0">
              <a:lnSpc>
                <a:spcPct val="100000"/>
              </a:lnSpc>
            </a:pPr>
            <a:r>
              <a:rPr sz="2000" spc="10" dirty="0">
                <a:latin typeface="Intro Book" charset="0"/>
                <a:ea typeface="Intro Book" charset="0"/>
                <a:cs typeface="Intro Book" charset="0"/>
              </a:rPr>
              <a:t>жающей среде</a:t>
            </a:r>
            <a:endParaRPr sz="2000" dirty="0">
              <a:latin typeface="Intro Book" charset="0"/>
              <a:ea typeface="Intro Book" charset="0"/>
              <a:cs typeface="Intro Book" charset="0"/>
            </a:endParaRPr>
          </a:p>
        </p:txBody>
      </p:sp>
      <p:pic>
        <p:nvPicPr>
          <p:cNvPr id="327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520" y="3533836"/>
            <a:ext cx="96647" cy="96659"/>
          </a:xfrm>
          <a:prstGeom prst="rect">
            <a:avLst/>
          </a:prstGeom>
        </p:spPr>
      </p:pic>
      <p:sp>
        <p:nvSpPr>
          <p:cNvPr id="5" name="text 1"/>
          <p:cNvSpPr txBox="1"/>
          <p:nvPr/>
        </p:nvSpPr>
        <p:spPr>
          <a:xfrm>
            <a:off x="945610" y="3452700"/>
            <a:ext cx="4242828" cy="61555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000" spc="10" dirty="0">
                <a:latin typeface="Intro Book" charset="0"/>
                <a:ea typeface="Intro Book" charset="0"/>
                <a:cs typeface="Intro Book" charset="0"/>
              </a:rPr>
              <a:t>Инициатива «Вместе – к трудовым</a:t>
            </a:r>
            <a:endParaRPr sz="2000" dirty="0">
              <a:latin typeface="Intro Book" charset="0"/>
              <a:ea typeface="Intro Book" charset="0"/>
              <a:cs typeface="Intro Book" charset="0"/>
            </a:endParaRPr>
          </a:p>
          <a:p>
            <a:pPr marL="0">
              <a:lnSpc>
                <a:spcPct val="100000"/>
              </a:lnSpc>
            </a:pPr>
            <a:r>
              <a:rPr sz="2000" spc="10" dirty="0">
                <a:latin typeface="Intro Book" charset="0"/>
                <a:ea typeface="Intro Book" charset="0"/>
                <a:cs typeface="Intro Book" charset="0"/>
              </a:rPr>
              <a:t>победам»</a:t>
            </a:r>
            <a:endParaRPr sz="2000" dirty="0">
              <a:latin typeface="Intro Book" charset="0"/>
              <a:ea typeface="Intro Book" charset="0"/>
              <a:cs typeface="Intro Book" charset="0"/>
            </a:endParaRPr>
          </a:p>
        </p:txBody>
      </p:sp>
      <p:pic>
        <p:nvPicPr>
          <p:cNvPr id="328" name="Imag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66" y="4352478"/>
            <a:ext cx="96647" cy="96659"/>
          </a:xfrm>
          <a:prstGeom prst="rect">
            <a:avLst/>
          </a:prstGeom>
        </p:spPr>
      </p:pic>
      <p:sp>
        <p:nvSpPr>
          <p:cNvPr id="6" name="text 1"/>
          <p:cNvSpPr txBox="1"/>
          <p:nvPr/>
        </p:nvSpPr>
        <p:spPr>
          <a:xfrm>
            <a:off x="936755" y="4245960"/>
            <a:ext cx="4749057" cy="123110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r>
              <a:rPr sz="2000" spc="10" dirty="0" err="1">
                <a:latin typeface="Intro Book" charset="0"/>
                <a:ea typeface="Intro Book" charset="0"/>
                <a:cs typeface="Intro Book" charset="0"/>
              </a:rPr>
              <a:t>Проект</a:t>
            </a:r>
            <a:r>
              <a:rPr sz="2000" spc="10" dirty="0">
                <a:latin typeface="Intro Book" charset="0"/>
                <a:ea typeface="Intro Book" charset="0"/>
                <a:cs typeface="Intro Book" charset="0"/>
              </a:rPr>
              <a:t> </a:t>
            </a:r>
            <a:r>
              <a:rPr lang="ru-RU" sz="2000" spc="10" dirty="0">
                <a:latin typeface="Intro Book" charset="0"/>
                <a:ea typeface="Intro Book" charset="0"/>
                <a:cs typeface="Intro Book" charset="0"/>
              </a:rPr>
              <a:t>«</a:t>
            </a:r>
            <a:r>
              <a:rPr sz="2000" spc="10" dirty="0" err="1">
                <a:latin typeface="Intro Book" charset="0"/>
                <a:ea typeface="Intro Book" charset="0"/>
                <a:cs typeface="Intro Book" charset="0"/>
              </a:rPr>
              <a:t>Определение</a:t>
            </a:r>
            <a:r>
              <a:rPr sz="2000" spc="10" dirty="0">
                <a:latin typeface="Intro Book" charset="0"/>
                <a:ea typeface="Intro Book" charset="0"/>
                <a:cs typeface="Intro Book" charset="0"/>
              </a:rPr>
              <a:t> возможностей</a:t>
            </a:r>
            <a:endParaRPr sz="2000" dirty="0">
              <a:latin typeface="Intro Book" charset="0"/>
              <a:ea typeface="Intro Book" charset="0"/>
              <a:cs typeface="Intro Book" charset="0"/>
            </a:endParaRPr>
          </a:p>
          <a:p>
            <a:pPr marL="0">
              <a:lnSpc>
                <a:spcPct val="100000"/>
              </a:lnSpc>
            </a:pPr>
            <a:r>
              <a:rPr sz="2000" spc="10" dirty="0">
                <a:latin typeface="Intro Book" charset="0"/>
                <a:ea typeface="Intro Book" charset="0"/>
                <a:cs typeface="Intro Book" charset="0"/>
              </a:rPr>
              <a:t>развитие  трудовых навыков и со-</a:t>
            </a:r>
            <a:endParaRPr sz="2000" dirty="0">
              <a:latin typeface="Intro Book" charset="0"/>
              <a:ea typeface="Intro Book" charset="0"/>
              <a:cs typeface="Intro Book" charset="0"/>
            </a:endParaRPr>
          </a:p>
          <a:p>
            <a:pPr marL="0">
              <a:lnSpc>
                <a:spcPct val="100000"/>
              </a:lnSpc>
            </a:pPr>
            <a:r>
              <a:rPr sz="2000" spc="10" dirty="0">
                <a:latin typeface="Intro Book" charset="0"/>
                <a:ea typeface="Intro Book" charset="0"/>
                <a:cs typeface="Intro Book" charset="0"/>
              </a:rPr>
              <a:t>провождаемое трудоустройство мо-</a:t>
            </a:r>
            <a:endParaRPr sz="2000" dirty="0">
              <a:latin typeface="Intro Book" charset="0"/>
              <a:ea typeface="Intro Book" charset="0"/>
              <a:cs typeface="Intro Book" charset="0"/>
            </a:endParaRPr>
          </a:p>
          <a:p>
            <a:r>
              <a:rPr sz="2000" spc="10" dirty="0">
                <a:latin typeface="Intro Book" charset="0"/>
                <a:ea typeface="Intro Book" charset="0"/>
                <a:cs typeface="Intro Book" charset="0"/>
              </a:rPr>
              <a:t>лодых людей с </a:t>
            </a:r>
            <a:r>
              <a:rPr sz="2000" spc="10" dirty="0" err="1">
                <a:latin typeface="Intro Book" charset="0"/>
                <a:ea typeface="Intro Book" charset="0"/>
                <a:cs typeface="Intro Book" charset="0"/>
              </a:rPr>
              <a:t>инвалидностью</a:t>
            </a:r>
            <a:r>
              <a:rPr lang="ru-RU" sz="2000" spc="10" dirty="0">
                <a:latin typeface="Intro Book" charset="0"/>
                <a:ea typeface="Intro Book" charset="0"/>
                <a:cs typeface="Intro Book" charset="0"/>
              </a:rPr>
              <a:t>»</a:t>
            </a:r>
            <a:endParaRPr sz="2000" dirty="0">
              <a:latin typeface="Intro Book" charset="0"/>
              <a:ea typeface="Intro Book" charset="0"/>
              <a:cs typeface="Intro Book" charset="0"/>
            </a:endParaRPr>
          </a:p>
        </p:txBody>
      </p:sp>
      <p:pic>
        <p:nvPicPr>
          <p:cNvPr id="329" name="Image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2503" y="2344793"/>
            <a:ext cx="5061203" cy="3726693"/>
          </a:xfrm>
          <a:prstGeom prst="rect">
            <a:avLst/>
          </a:prstGeom>
        </p:spPr>
      </p:pic>
      <p:pic>
        <p:nvPicPr>
          <p:cNvPr id="330" name="Image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01" y="5718670"/>
            <a:ext cx="96647" cy="96647"/>
          </a:xfrm>
          <a:prstGeom prst="rect">
            <a:avLst/>
          </a:prstGeom>
        </p:spPr>
      </p:pic>
      <p:sp>
        <p:nvSpPr>
          <p:cNvPr id="7" name="text 1"/>
          <p:cNvSpPr txBox="1"/>
          <p:nvPr/>
        </p:nvSpPr>
        <p:spPr>
          <a:xfrm>
            <a:off x="936190" y="5637534"/>
            <a:ext cx="3660939" cy="30777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r>
              <a:rPr sz="2000" spc="10" dirty="0" err="1">
                <a:latin typeface="Intro Book" charset="0"/>
                <a:ea typeface="Intro Book" charset="0"/>
                <a:cs typeface="Intro Book" charset="0"/>
              </a:rPr>
              <a:t>Проект</a:t>
            </a:r>
            <a:r>
              <a:rPr sz="2000" spc="10" dirty="0">
                <a:latin typeface="Intro Book" charset="0"/>
                <a:ea typeface="Intro Book" charset="0"/>
                <a:cs typeface="Intro Book" charset="0"/>
              </a:rPr>
              <a:t> </a:t>
            </a:r>
            <a:r>
              <a:rPr lang="ru-RU" sz="2000" spc="10" dirty="0">
                <a:latin typeface="Intro Book" charset="0"/>
                <a:ea typeface="Intro Book" charset="0"/>
                <a:cs typeface="Intro Book" charset="0"/>
              </a:rPr>
              <a:t>«</a:t>
            </a:r>
            <a:r>
              <a:rPr sz="2000" spc="10" dirty="0" err="1">
                <a:latin typeface="Intro Book" charset="0"/>
                <a:ea typeface="Intro Book" charset="0"/>
                <a:cs typeface="Intro Book" charset="0"/>
              </a:rPr>
              <a:t>Миссия</a:t>
            </a:r>
            <a:r>
              <a:rPr sz="2000" spc="10" dirty="0">
                <a:latin typeface="Intro Book" charset="0"/>
                <a:ea typeface="Intro Book" charset="0"/>
                <a:cs typeface="Intro Book" charset="0"/>
              </a:rPr>
              <a:t> </a:t>
            </a:r>
            <a:r>
              <a:rPr sz="2000" spc="10" dirty="0" err="1">
                <a:latin typeface="Intro Book" charset="0"/>
                <a:ea typeface="Intro Book" charset="0"/>
                <a:cs typeface="Intro Book" charset="0"/>
              </a:rPr>
              <a:t>выполнима</a:t>
            </a:r>
            <a:r>
              <a:rPr lang="ru-RU" sz="2000" spc="10" dirty="0">
                <a:latin typeface="Intro Book" charset="0"/>
                <a:ea typeface="Intro Book" charset="0"/>
                <a:cs typeface="Intro Book" charset="0"/>
              </a:rPr>
              <a:t>»</a:t>
            </a:r>
            <a:endParaRPr sz="2000" dirty="0">
              <a:latin typeface="Intro Book" charset="0"/>
              <a:ea typeface="Intro Book" charset="0"/>
              <a:cs typeface="Intro Book" charset="0"/>
            </a:endParaRPr>
          </a:p>
        </p:txBody>
      </p:sp>
      <p:pic>
        <p:nvPicPr>
          <p:cNvPr id="331" name="Image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2635" y="0"/>
            <a:ext cx="871207" cy="518571"/>
          </a:xfrm>
          <a:prstGeom prst="rect">
            <a:avLst/>
          </a:prstGeom>
        </p:spPr>
      </p:pic>
      <p:pic>
        <p:nvPicPr>
          <p:cNvPr id="332" name="Image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7295" y="7527702"/>
            <a:ext cx="871207" cy="323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object 41"/>
          <p:cNvSpPr/>
          <p:nvPr/>
        </p:nvSpPr>
        <p:spPr>
          <a:xfrm>
            <a:off x="6286523" y="5419725"/>
            <a:ext cx="871208" cy="2139950"/>
          </a:xfrm>
          <a:custGeom>
            <a:avLst/>
            <a:gdLst/>
            <a:ahLst/>
            <a:cxnLst/>
            <a:rect l="l" t="t" r="r" b="b"/>
            <a:pathLst>
              <a:path w="1423542" h="2134108">
                <a:moveTo>
                  <a:pt x="0" y="2134108"/>
                </a:moveTo>
                <a:lnTo>
                  <a:pt x="0" y="0"/>
                </a:lnTo>
                <a:lnTo>
                  <a:pt x="1423543" y="0"/>
                </a:lnTo>
                <a:lnTo>
                  <a:pt x="1423543" y="2134108"/>
                </a:lnTo>
                <a:lnTo>
                  <a:pt x="0" y="2134108"/>
                </a:lnTo>
                <a:close/>
              </a:path>
            </a:pathLst>
          </a:custGeom>
          <a:solidFill>
            <a:srgbClr val="FFD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333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23291"/>
            <a:ext cx="4736306" cy="830542"/>
          </a:xfrm>
          <a:prstGeom prst="rect">
            <a:avLst/>
          </a:prstGeom>
        </p:spPr>
      </p:pic>
      <p:sp>
        <p:nvSpPr>
          <p:cNvPr id="2" name="text 1"/>
          <p:cNvSpPr txBox="1"/>
          <p:nvPr/>
        </p:nvSpPr>
        <p:spPr>
          <a:xfrm>
            <a:off x="660003" y="967486"/>
            <a:ext cx="1527341" cy="43088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ru-RU" sz="2800" spc="10" dirty="0">
                <a:solidFill>
                  <a:srgbClr val="7030A0"/>
                </a:solidFill>
                <a:latin typeface="Intro " charset="0"/>
                <a:ea typeface="Intro " charset="0"/>
                <a:cs typeface="Intro " charset="0"/>
              </a:rPr>
              <a:t>Гомель</a:t>
            </a:r>
            <a:endParaRPr sz="2800" dirty="0">
              <a:solidFill>
                <a:srgbClr val="7030A0"/>
              </a:solidFill>
              <a:latin typeface="Intro " charset="0"/>
              <a:ea typeface="Intro " charset="0"/>
              <a:cs typeface="Intro " charset="0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7143902" y="1875980"/>
            <a:ext cx="3544304" cy="5684025"/>
          </a:xfrm>
          <a:custGeom>
            <a:avLst/>
            <a:gdLst/>
            <a:ahLst/>
            <a:cxnLst/>
            <a:rect l="l" t="t" r="r" b="b"/>
            <a:pathLst>
              <a:path w="3544304" h="5684025">
                <a:moveTo>
                  <a:pt x="0" y="5684025"/>
                </a:moveTo>
                <a:lnTo>
                  <a:pt x="0" y="0"/>
                </a:lnTo>
                <a:lnTo>
                  <a:pt x="3544305" y="0"/>
                </a:lnTo>
                <a:lnTo>
                  <a:pt x="3544305" y="5684025"/>
                </a:lnTo>
                <a:lnTo>
                  <a:pt x="0" y="5684025"/>
                </a:lnTo>
                <a:close/>
              </a:path>
            </a:pathLst>
          </a:custGeom>
          <a:solidFill>
            <a:srgbClr val="8500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334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395" y="1900769"/>
            <a:ext cx="96647" cy="96659"/>
          </a:xfrm>
          <a:prstGeom prst="rect">
            <a:avLst/>
          </a:prstGeom>
        </p:spPr>
      </p:pic>
      <p:sp>
        <p:nvSpPr>
          <p:cNvPr id="3" name="text 1"/>
          <p:cNvSpPr txBox="1"/>
          <p:nvPr/>
        </p:nvSpPr>
        <p:spPr>
          <a:xfrm>
            <a:off x="933486" y="1832340"/>
            <a:ext cx="5821787" cy="61555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ru-RU" sz="2000" spc="10" dirty="0">
                <a:latin typeface="Intro Book" charset="0"/>
                <a:ea typeface="Intro Book" charset="0"/>
                <a:cs typeface="Intro Book" charset="0"/>
              </a:rPr>
              <a:t>Инициатива </a:t>
            </a:r>
            <a:r>
              <a:rPr sz="2000" spc="10" dirty="0">
                <a:latin typeface="Intro Book" charset="0"/>
                <a:ea typeface="Intro Book" charset="0"/>
                <a:cs typeface="Intro Book" charset="0"/>
              </a:rPr>
              <a:t>«Создание общественных мастер-</a:t>
            </a:r>
            <a:endParaRPr sz="2000" dirty="0">
              <a:latin typeface="Intro Book" charset="0"/>
              <a:ea typeface="Intro Book" charset="0"/>
              <a:cs typeface="Intro Book" charset="0"/>
            </a:endParaRPr>
          </a:p>
          <a:p>
            <a:pPr marL="0">
              <a:lnSpc>
                <a:spcPct val="100000"/>
              </a:lnSpc>
            </a:pPr>
            <a:r>
              <a:rPr sz="2000" spc="10" dirty="0">
                <a:latin typeface="Intro Book" charset="0"/>
                <a:ea typeface="Intro Book" charset="0"/>
                <a:cs typeface="Intro Book" charset="0"/>
              </a:rPr>
              <a:t>ских»</a:t>
            </a:r>
            <a:endParaRPr sz="2000" dirty="0">
              <a:latin typeface="Intro Book" charset="0"/>
              <a:ea typeface="Intro Book" charset="0"/>
              <a:cs typeface="Intro Book" charset="0"/>
            </a:endParaRPr>
          </a:p>
        </p:txBody>
      </p:sp>
      <p:pic>
        <p:nvPicPr>
          <p:cNvPr id="335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305" y="2718308"/>
            <a:ext cx="96634" cy="96659"/>
          </a:xfrm>
          <a:prstGeom prst="rect">
            <a:avLst/>
          </a:prstGeom>
        </p:spPr>
      </p:pic>
      <p:sp>
        <p:nvSpPr>
          <p:cNvPr id="4" name="text 1"/>
          <p:cNvSpPr txBox="1"/>
          <p:nvPr/>
        </p:nvSpPr>
        <p:spPr>
          <a:xfrm>
            <a:off x="932383" y="2637171"/>
            <a:ext cx="2258311" cy="30777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ru-RU" sz="2000" spc="10" dirty="0">
                <a:latin typeface="Intro Book" charset="0"/>
                <a:ea typeface="Intro Book" charset="0"/>
                <a:cs typeface="Intro Book" charset="0"/>
              </a:rPr>
              <a:t>Проект </a:t>
            </a:r>
            <a:r>
              <a:rPr sz="2000" spc="10" dirty="0">
                <a:latin typeface="Intro Book" charset="0"/>
                <a:ea typeface="Intro Book" charset="0"/>
                <a:cs typeface="Intro Book" charset="0"/>
              </a:rPr>
              <a:t>«Софит 2»</a:t>
            </a:r>
            <a:endParaRPr sz="2000" dirty="0">
              <a:latin typeface="Intro Book" charset="0"/>
              <a:ea typeface="Intro Book" charset="0"/>
              <a:cs typeface="Intro Book" charset="0"/>
            </a:endParaRPr>
          </a:p>
        </p:txBody>
      </p:sp>
      <p:pic>
        <p:nvPicPr>
          <p:cNvPr id="336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718" y="3381436"/>
            <a:ext cx="96647" cy="96659"/>
          </a:xfrm>
          <a:prstGeom prst="rect">
            <a:avLst/>
          </a:prstGeom>
        </p:spPr>
      </p:pic>
      <p:sp>
        <p:nvSpPr>
          <p:cNvPr id="5" name="text 1"/>
          <p:cNvSpPr txBox="1"/>
          <p:nvPr/>
        </p:nvSpPr>
        <p:spPr>
          <a:xfrm>
            <a:off x="941809" y="3300300"/>
            <a:ext cx="3094758" cy="30777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ru-RU" sz="2000" spc="10" dirty="0">
                <a:latin typeface="Intro Book" charset="0"/>
                <a:ea typeface="Intro Book" charset="0"/>
                <a:cs typeface="Intro Book" charset="0"/>
              </a:rPr>
              <a:t>Проект </a:t>
            </a:r>
            <a:r>
              <a:rPr sz="2000" spc="10" dirty="0">
                <a:latin typeface="Intro Book" charset="0"/>
                <a:ea typeface="Intro Book" charset="0"/>
                <a:cs typeface="Intro Book" charset="0"/>
              </a:rPr>
              <a:t>«Еще один шанс»</a:t>
            </a:r>
            <a:endParaRPr sz="2000" dirty="0">
              <a:latin typeface="Intro Book" charset="0"/>
              <a:ea typeface="Intro Book" charset="0"/>
              <a:cs typeface="Intro Book" charset="0"/>
            </a:endParaRPr>
          </a:p>
        </p:txBody>
      </p:sp>
      <p:pic>
        <p:nvPicPr>
          <p:cNvPr id="337" name="Imag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575" y="4034978"/>
            <a:ext cx="96634" cy="96659"/>
          </a:xfrm>
          <a:prstGeom prst="rect">
            <a:avLst/>
          </a:prstGeom>
        </p:spPr>
      </p:pic>
      <p:sp>
        <p:nvSpPr>
          <p:cNvPr id="6" name="text 1"/>
          <p:cNvSpPr txBox="1"/>
          <p:nvPr/>
        </p:nvSpPr>
        <p:spPr>
          <a:xfrm>
            <a:off x="945653" y="3928460"/>
            <a:ext cx="3659335" cy="61555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ru-RU" sz="2000" spc="10" dirty="0">
                <a:latin typeface="Intro Book" charset="0"/>
                <a:ea typeface="Intro Book" charset="0"/>
                <a:cs typeface="Intro Book" charset="0"/>
              </a:rPr>
              <a:t>Проект </a:t>
            </a:r>
            <a:r>
              <a:rPr sz="2000" spc="10" dirty="0">
                <a:latin typeface="Intro Book" charset="0"/>
                <a:ea typeface="Intro Book" charset="0"/>
                <a:cs typeface="Intro Book" charset="0"/>
              </a:rPr>
              <a:t>«Школа </a:t>
            </a:r>
            <a:r>
              <a:rPr sz="2000" spc="10" dirty="0" err="1">
                <a:latin typeface="Intro Book" charset="0"/>
                <a:ea typeface="Intro Book" charset="0"/>
                <a:cs typeface="Intro Book" charset="0"/>
              </a:rPr>
              <a:t>социального</a:t>
            </a:r>
            <a:r>
              <a:rPr sz="2000" spc="10" dirty="0">
                <a:latin typeface="Intro Book" charset="0"/>
                <a:ea typeface="Intro Book" charset="0"/>
                <a:cs typeface="Intro Book" charset="0"/>
              </a:rPr>
              <a:t> </a:t>
            </a:r>
            <a:endParaRPr lang="ru-RU" sz="2000" spc="10" dirty="0">
              <a:latin typeface="Intro Book" charset="0"/>
              <a:ea typeface="Intro Book" charset="0"/>
              <a:cs typeface="Intro Book" charset="0"/>
            </a:endParaRPr>
          </a:p>
          <a:p>
            <a:pPr marL="0">
              <a:lnSpc>
                <a:spcPct val="100000"/>
              </a:lnSpc>
            </a:pPr>
            <a:r>
              <a:rPr sz="2000" spc="10" dirty="0" err="1">
                <a:latin typeface="Intro Book" charset="0"/>
                <a:ea typeface="Intro Book" charset="0"/>
                <a:cs typeface="Intro Book" charset="0"/>
              </a:rPr>
              <a:t>предпринима</a:t>
            </a:r>
            <a:r>
              <a:rPr lang="ru-RU" sz="2000" spc="10" dirty="0">
                <a:latin typeface="Intro Book" charset="0"/>
                <a:ea typeface="Intro Book" charset="0"/>
                <a:cs typeface="Intro Book" charset="0"/>
              </a:rPr>
              <a:t>т</a:t>
            </a:r>
            <a:r>
              <a:rPr sz="2000" spc="10" dirty="0" err="1">
                <a:latin typeface="Intro Book" charset="0"/>
                <a:ea typeface="Intro Book" charset="0"/>
                <a:cs typeface="Intro Book" charset="0"/>
              </a:rPr>
              <a:t>ельства</a:t>
            </a:r>
            <a:r>
              <a:rPr sz="2000" spc="10" dirty="0">
                <a:latin typeface="Intro Book" charset="0"/>
                <a:ea typeface="Intro Book" charset="0"/>
                <a:cs typeface="Intro Book" charset="0"/>
              </a:rPr>
              <a:t>»</a:t>
            </a:r>
            <a:endParaRPr sz="2000" dirty="0">
              <a:latin typeface="Intro Book" charset="0"/>
              <a:ea typeface="Intro Book" charset="0"/>
              <a:cs typeface="Intro Book" charset="0"/>
            </a:endParaRPr>
          </a:p>
        </p:txBody>
      </p:sp>
      <p:pic>
        <p:nvPicPr>
          <p:cNvPr id="338" name="Image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670" y="2373268"/>
            <a:ext cx="5605635" cy="4293408"/>
          </a:xfrm>
          <a:prstGeom prst="rect">
            <a:avLst/>
          </a:prstGeom>
        </p:spPr>
      </p:pic>
      <p:pic>
        <p:nvPicPr>
          <p:cNvPr id="339" name="Image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2632" y="0"/>
            <a:ext cx="871207" cy="518571"/>
          </a:xfrm>
          <a:prstGeom prst="rect">
            <a:avLst/>
          </a:prstGeom>
        </p:spPr>
      </p:pic>
      <p:pic>
        <p:nvPicPr>
          <p:cNvPr id="340" name="Image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7292" y="7527702"/>
            <a:ext cx="871207" cy="323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object 43"/>
          <p:cNvSpPr/>
          <p:nvPr/>
        </p:nvSpPr>
        <p:spPr>
          <a:xfrm>
            <a:off x="6260306" y="2662571"/>
            <a:ext cx="1123168" cy="4739022"/>
          </a:xfrm>
          <a:custGeom>
            <a:avLst/>
            <a:gdLst/>
            <a:ahLst/>
            <a:cxnLst/>
            <a:rect l="l" t="t" r="r" b="b"/>
            <a:pathLst>
              <a:path w="1435404" h="472744">
                <a:moveTo>
                  <a:pt x="0" y="472744"/>
                </a:moveTo>
                <a:lnTo>
                  <a:pt x="0" y="0"/>
                </a:lnTo>
                <a:lnTo>
                  <a:pt x="1435405" y="0"/>
                </a:lnTo>
                <a:lnTo>
                  <a:pt x="1435405" y="472744"/>
                </a:lnTo>
                <a:lnTo>
                  <a:pt x="0" y="472744"/>
                </a:lnTo>
                <a:close/>
              </a:path>
            </a:pathLst>
          </a:custGeom>
          <a:solidFill>
            <a:srgbClr val="FFD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341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" y="6723291"/>
            <a:ext cx="4666983" cy="830542"/>
          </a:xfrm>
          <a:prstGeom prst="rect">
            <a:avLst/>
          </a:prstGeom>
        </p:spPr>
      </p:pic>
      <p:sp>
        <p:nvSpPr>
          <p:cNvPr id="2" name="text 1"/>
          <p:cNvSpPr txBox="1"/>
          <p:nvPr/>
        </p:nvSpPr>
        <p:spPr>
          <a:xfrm>
            <a:off x="661901" y="967486"/>
            <a:ext cx="1604285" cy="43088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solidFill>
                  <a:srgbClr val="7030A0"/>
                </a:solidFill>
                <a:latin typeface="Intro " charset="0"/>
                <a:ea typeface="Intro " charset="0"/>
                <a:cs typeface="Intro " charset="0"/>
              </a:rPr>
              <a:t>Кобрин</a:t>
            </a:r>
            <a:endParaRPr sz="2800" dirty="0">
              <a:solidFill>
                <a:srgbClr val="7030A0"/>
              </a:solidFill>
              <a:latin typeface="Intro " charset="0"/>
              <a:ea typeface="Intro " charset="0"/>
              <a:cs typeface="Intro " charset="0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7145795" y="1875980"/>
            <a:ext cx="3544303" cy="5684025"/>
          </a:xfrm>
          <a:custGeom>
            <a:avLst/>
            <a:gdLst/>
            <a:ahLst/>
            <a:cxnLst/>
            <a:rect l="l" t="t" r="r" b="b"/>
            <a:pathLst>
              <a:path w="3544303" h="5684025">
                <a:moveTo>
                  <a:pt x="0" y="5684025"/>
                </a:moveTo>
                <a:lnTo>
                  <a:pt x="0" y="0"/>
                </a:lnTo>
                <a:lnTo>
                  <a:pt x="3544303" y="0"/>
                </a:lnTo>
                <a:lnTo>
                  <a:pt x="3544303" y="5684025"/>
                </a:lnTo>
                <a:lnTo>
                  <a:pt x="0" y="5684025"/>
                </a:lnTo>
                <a:close/>
              </a:path>
            </a:pathLst>
          </a:custGeom>
          <a:solidFill>
            <a:srgbClr val="8500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342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97" y="1900772"/>
            <a:ext cx="96647" cy="96659"/>
          </a:xfrm>
          <a:prstGeom prst="rect">
            <a:avLst/>
          </a:prstGeom>
        </p:spPr>
      </p:pic>
      <p:sp>
        <p:nvSpPr>
          <p:cNvPr id="3" name="text 1"/>
          <p:cNvSpPr txBox="1"/>
          <p:nvPr/>
        </p:nvSpPr>
        <p:spPr>
          <a:xfrm>
            <a:off x="935384" y="1832340"/>
            <a:ext cx="4666983" cy="61555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000" spc="10" dirty="0">
                <a:latin typeface="Intro Book" charset="0"/>
                <a:ea typeface="Intro Book" charset="0"/>
                <a:cs typeface="Intro Book" charset="0"/>
              </a:rPr>
              <a:t>Услуга «Социально-психологическая</a:t>
            </a:r>
            <a:endParaRPr sz="2000" dirty="0">
              <a:latin typeface="Intro Book" charset="0"/>
              <a:ea typeface="Intro Book" charset="0"/>
              <a:cs typeface="Intro Book" charset="0"/>
            </a:endParaRPr>
          </a:p>
          <a:p>
            <a:pPr marL="0">
              <a:lnSpc>
                <a:spcPct val="100000"/>
              </a:lnSpc>
            </a:pPr>
            <a:r>
              <a:rPr sz="2000" spc="10" dirty="0">
                <a:latin typeface="Intro Book" charset="0"/>
                <a:ea typeface="Intro Book" charset="0"/>
                <a:cs typeface="Intro Book" charset="0"/>
              </a:rPr>
              <a:t>поддержка»</a:t>
            </a:r>
            <a:endParaRPr sz="2000" dirty="0">
              <a:latin typeface="Intro Book" charset="0"/>
              <a:ea typeface="Intro Book" charset="0"/>
              <a:cs typeface="Intro Book" charset="0"/>
            </a:endParaRPr>
          </a:p>
        </p:txBody>
      </p:sp>
      <p:pic>
        <p:nvPicPr>
          <p:cNvPr id="343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198" y="2743709"/>
            <a:ext cx="96647" cy="96659"/>
          </a:xfrm>
          <a:prstGeom prst="rect">
            <a:avLst/>
          </a:prstGeom>
        </p:spPr>
      </p:pic>
      <p:sp>
        <p:nvSpPr>
          <p:cNvPr id="4" name="text 1"/>
          <p:cNvSpPr txBox="1"/>
          <p:nvPr/>
        </p:nvSpPr>
        <p:spPr>
          <a:xfrm>
            <a:off x="934286" y="2662571"/>
            <a:ext cx="3201839" cy="30777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ru-RU" sz="2000" spc="10" dirty="0">
                <a:latin typeface="Intro Book" charset="0"/>
                <a:ea typeface="Intro Book" charset="0"/>
                <a:cs typeface="Intro Book" charset="0"/>
              </a:rPr>
              <a:t>Проект </a:t>
            </a:r>
            <a:r>
              <a:rPr sz="2000" spc="10" dirty="0">
                <a:latin typeface="Intro Book" charset="0"/>
                <a:ea typeface="Intro Book" charset="0"/>
                <a:cs typeface="Intro Book" charset="0"/>
              </a:rPr>
              <a:t>«Мой второй дом»</a:t>
            </a:r>
            <a:endParaRPr sz="2000" dirty="0">
              <a:latin typeface="Intro Book" charset="0"/>
              <a:ea typeface="Intro Book" charset="0"/>
              <a:cs typeface="Intro Book" charset="0"/>
            </a:endParaRPr>
          </a:p>
        </p:txBody>
      </p:sp>
      <p:pic>
        <p:nvPicPr>
          <p:cNvPr id="344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18" y="3406838"/>
            <a:ext cx="96647" cy="96647"/>
          </a:xfrm>
          <a:prstGeom prst="rect">
            <a:avLst/>
          </a:prstGeom>
        </p:spPr>
      </p:pic>
      <p:sp>
        <p:nvSpPr>
          <p:cNvPr id="5" name="text 1"/>
          <p:cNvSpPr txBox="1"/>
          <p:nvPr/>
        </p:nvSpPr>
        <p:spPr>
          <a:xfrm>
            <a:off x="943712" y="3325700"/>
            <a:ext cx="4764125" cy="61555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ru-RU" sz="2000" spc="10" dirty="0">
                <a:latin typeface="Intro Book" charset="0"/>
                <a:ea typeface="Intro Book" charset="0"/>
                <a:cs typeface="Intro Book" charset="0"/>
              </a:rPr>
              <a:t>Проект </a:t>
            </a:r>
            <a:r>
              <a:rPr sz="2000" spc="10" dirty="0">
                <a:latin typeface="Intro Book" charset="0"/>
                <a:ea typeface="Intro Book" charset="0"/>
                <a:cs typeface="Intro Book" charset="0"/>
              </a:rPr>
              <a:t>«Инклюзия детей с аутизмом и</a:t>
            </a:r>
            <a:endParaRPr sz="2000" dirty="0">
              <a:latin typeface="Intro Book" charset="0"/>
              <a:ea typeface="Intro Book" charset="0"/>
              <a:cs typeface="Intro Book" charset="0"/>
            </a:endParaRPr>
          </a:p>
          <a:p>
            <a:pPr marL="0">
              <a:lnSpc>
                <a:spcPct val="100000"/>
              </a:lnSpc>
            </a:pPr>
            <a:r>
              <a:rPr sz="2000" spc="10" dirty="0">
                <a:latin typeface="Intro Book" charset="0"/>
                <a:ea typeface="Intro Book" charset="0"/>
                <a:cs typeface="Intro Book" charset="0"/>
              </a:rPr>
              <a:t>членов их семей»</a:t>
            </a:r>
            <a:endParaRPr sz="2000" dirty="0">
              <a:latin typeface="Intro Book" charset="0"/>
              <a:ea typeface="Intro Book" charset="0"/>
              <a:cs typeface="Intro Book" charset="0"/>
            </a:endParaRPr>
          </a:p>
        </p:txBody>
      </p:sp>
      <p:pic>
        <p:nvPicPr>
          <p:cNvPr id="345" name="Image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506" y="1743107"/>
            <a:ext cx="4427035" cy="5317624"/>
          </a:xfrm>
          <a:prstGeom prst="rect">
            <a:avLst/>
          </a:prstGeom>
        </p:spPr>
      </p:pic>
      <p:pic>
        <p:nvPicPr>
          <p:cNvPr id="346" name="Image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7302" y="0"/>
            <a:ext cx="871195" cy="516701"/>
          </a:xfrm>
          <a:prstGeom prst="rect">
            <a:avLst/>
          </a:prstGeom>
        </p:spPr>
      </p:pic>
      <p:pic>
        <p:nvPicPr>
          <p:cNvPr id="347" name="Image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9829" y="7480799"/>
            <a:ext cx="871195" cy="792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object 45"/>
          <p:cNvSpPr/>
          <p:nvPr/>
        </p:nvSpPr>
        <p:spPr>
          <a:xfrm>
            <a:off x="5738000" y="5426329"/>
            <a:ext cx="1423530" cy="2133676"/>
          </a:xfrm>
          <a:custGeom>
            <a:avLst/>
            <a:gdLst/>
            <a:ahLst/>
            <a:cxnLst/>
            <a:rect l="l" t="t" r="r" b="b"/>
            <a:pathLst>
              <a:path w="1423530" h="2133676">
                <a:moveTo>
                  <a:pt x="0" y="2133676"/>
                </a:moveTo>
                <a:lnTo>
                  <a:pt x="0" y="0"/>
                </a:lnTo>
                <a:lnTo>
                  <a:pt x="1423530" y="0"/>
                </a:lnTo>
                <a:lnTo>
                  <a:pt x="1423530" y="2133676"/>
                </a:lnTo>
                <a:lnTo>
                  <a:pt x="0" y="2133676"/>
                </a:lnTo>
                <a:close/>
              </a:path>
            </a:pathLst>
          </a:custGeom>
          <a:solidFill>
            <a:srgbClr val="FFD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348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07593"/>
            <a:ext cx="4264457" cy="830542"/>
          </a:xfrm>
          <a:prstGeom prst="rect">
            <a:avLst/>
          </a:prstGeom>
        </p:spPr>
      </p:pic>
      <p:sp>
        <p:nvSpPr>
          <p:cNvPr id="2" name="text 1"/>
          <p:cNvSpPr txBox="1"/>
          <p:nvPr/>
        </p:nvSpPr>
        <p:spPr>
          <a:xfrm>
            <a:off x="663798" y="967486"/>
            <a:ext cx="2102179" cy="43088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solidFill>
                  <a:srgbClr val="7030A0"/>
                </a:solidFill>
                <a:latin typeface="Intro " charset="0"/>
                <a:ea typeface="Intro " charset="0"/>
                <a:cs typeface="Intro " charset="0"/>
              </a:rPr>
              <a:t>Бобруйск</a:t>
            </a:r>
            <a:endParaRPr sz="2800" dirty="0">
              <a:solidFill>
                <a:srgbClr val="7030A0"/>
              </a:solidFill>
              <a:latin typeface="Intro " charset="0"/>
              <a:ea typeface="Intro " charset="0"/>
              <a:cs typeface="Intro " charset="0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7147687" y="1875980"/>
            <a:ext cx="3544304" cy="5684025"/>
          </a:xfrm>
          <a:custGeom>
            <a:avLst/>
            <a:gdLst/>
            <a:ahLst/>
            <a:cxnLst/>
            <a:rect l="l" t="t" r="r" b="b"/>
            <a:pathLst>
              <a:path w="3544304" h="5684025">
                <a:moveTo>
                  <a:pt x="0" y="5684025"/>
                </a:moveTo>
                <a:lnTo>
                  <a:pt x="0" y="0"/>
                </a:lnTo>
                <a:lnTo>
                  <a:pt x="3544304" y="0"/>
                </a:lnTo>
                <a:lnTo>
                  <a:pt x="3544304" y="5684025"/>
                </a:lnTo>
                <a:lnTo>
                  <a:pt x="0" y="5684025"/>
                </a:lnTo>
                <a:close/>
              </a:path>
            </a:pathLst>
          </a:custGeom>
          <a:solidFill>
            <a:srgbClr val="8500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349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8" y="1900772"/>
            <a:ext cx="96647" cy="96659"/>
          </a:xfrm>
          <a:prstGeom prst="rect">
            <a:avLst/>
          </a:prstGeom>
        </p:spPr>
      </p:pic>
      <p:sp>
        <p:nvSpPr>
          <p:cNvPr id="3" name="text 1"/>
          <p:cNvSpPr txBox="1"/>
          <p:nvPr/>
        </p:nvSpPr>
        <p:spPr>
          <a:xfrm>
            <a:off x="937287" y="1832340"/>
            <a:ext cx="3916457" cy="30777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000" spc="10" dirty="0">
                <a:latin typeface="Intro Book" charset="0"/>
                <a:ea typeface="Intro Book" charset="0"/>
                <a:cs typeface="Intro Book" charset="0"/>
              </a:rPr>
              <a:t>Проект «Навстречу друг другу»</a:t>
            </a:r>
            <a:endParaRPr sz="2000" dirty="0">
              <a:latin typeface="Intro Book" charset="0"/>
              <a:ea typeface="Intro Book" charset="0"/>
              <a:cs typeface="Intro Book" charset="0"/>
            </a:endParaRPr>
          </a:p>
        </p:txBody>
      </p:sp>
      <p:pic>
        <p:nvPicPr>
          <p:cNvPr id="350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01" y="2515109"/>
            <a:ext cx="96647" cy="96647"/>
          </a:xfrm>
          <a:prstGeom prst="rect">
            <a:avLst/>
          </a:prstGeom>
        </p:spPr>
      </p:pic>
      <p:sp>
        <p:nvSpPr>
          <p:cNvPr id="4" name="text 1"/>
          <p:cNvSpPr txBox="1"/>
          <p:nvPr/>
        </p:nvSpPr>
        <p:spPr>
          <a:xfrm>
            <a:off x="936190" y="2433971"/>
            <a:ext cx="4303742" cy="30777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000" spc="10" dirty="0">
                <a:latin typeface="Intro Book" charset="0"/>
                <a:ea typeface="Intro Book" charset="0"/>
                <a:cs typeface="Intro Book" charset="0"/>
              </a:rPr>
              <a:t>Проект «Летний лагерь «Надежда»</a:t>
            </a:r>
            <a:endParaRPr sz="2000" dirty="0">
              <a:latin typeface="Intro Book" charset="0"/>
              <a:ea typeface="Intro Book" charset="0"/>
              <a:cs typeface="Intro Book" charset="0"/>
            </a:endParaRPr>
          </a:p>
        </p:txBody>
      </p:sp>
      <p:pic>
        <p:nvPicPr>
          <p:cNvPr id="351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0" y="3106291"/>
            <a:ext cx="96647" cy="96659"/>
          </a:xfrm>
          <a:prstGeom prst="rect">
            <a:avLst/>
          </a:prstGeom>
        </p:spPr>
      </p:pic>
      <p:sp>
        <p:nvSpPr>
          <p:cNvPr id="5" name="text 1"/>
          <p:cNvSpPr txBox="1"/>
          <p:nvPr/>
        </p:nvSpPr>
        <p:spPr>
          <a:xfrm>
            <a:off x="958310" y="3025166"/>
            <a:ext cx="3769622" cy="30777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000" spc="10" dirty="0">
                <a:latin typeface="Intro Book" charset="0"/>
                <a:ea typeface="Intro Book" charset="0"/>
                <a:cs typeface="Intro Book" charset="0"/>
              </a:rPr>
              <a:t>Проект «Поможем друг другу»</a:t>
            </a:r>
            <a:endParaRPr sz="2000" dirty="0">
              <a:latin typeface="Intro Book" charset="0"/>
              <a:ea typeface="Intro Book" charset="0"/>
              <a:cs typeface="Intro Book" charset="0"/>
            </a:endParaRPr>
          </a:p>
        </p:txBody>
      </p:sp>
      <p:pic>
        <p:nvPicPr>
          <p:cNvPr id="352" name="Imag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94" y="3708201"/>
            <a:ext cx="96647" cy="96659"/>
          </a:xfrm>
          <a:prstGeom prst="rect">
            <a:avLst/>
          </a:prstGeom>
        </p:spPr>
      </p:pic>
      <p:sp>
        <p:nvSpPr>
          <p:cNvPr id="7" name="text 1"/>
          <p:cNvSpPr txBox="1"/>
          <p:nvPr/>
        </p:nvSpPr>
        <p:spPr>
          <a:xfrm>
            <a:off x="961584" y="3627076"/>
            <a:ext cx="4260782" cy="30777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000" spc="10" dirty="0">
                <a:latin typeface="Intro Book" charset="0"/>
                <a:ea typeface="Intro Book" charset="0"/>
                <a:cs typeface="Intro Book" charset="0"/>
              </a:rPr>
              <a:t>Проект «Школа трудоустройства»</a:t>
            </a:r>
            <a:endParaRPr sz="2000" dirty="0">
              <a:latin typeface="Intro Book" charset="0"/>
              <a:ea typeface="Intro Book" charset="0"/>
              <a:cs typeface="Intro Book" charset="0"/>
            </a:endParaRPr>
          </a:p>
        </p:txBody>
      </p:sp>
      <p:pic>
        <p:nvPicPr>
          <p:cNvPr id="353" name="Image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614" y="4299398"/>
            <a:ext cx="96647" cy="96660"/>
          </a:xfrm>
          <a:prstGeom prst="rect">
            <a:avLst/>
          </a:prstGeom>
        </p:spPr>
      </p:pic>
      <p:sp>
        <p:nvSpPr>
          <p:cNvPr id="8" name="text 1"/>
          <p:cNvSpPr txBox="1"/>
          <p:nvPr/>
        </p:nvSpPr>
        <p:spPr>
          <a:xfrm>
            <a:off x="930459" y="4226731"/>
            <a:ext cx="3526013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000" spc="10" dirty="0">
                <a:latin typeface="Intro Book" charset="0"/>
                <a:ea typeface="Intro Book" charset="0"/>
                <a:cs typeface="Intro Book" charset="0"/>
              </a:rPr>
              <a:t>Проект «Учимся всей семьей»</a:t>
            </a:r>
            <a:endParaRPr sz="2000" dirty="0">
              <a:latin typeface="Intro Book" charset="0"/>
              <a:ea typeface="Intro Book" charset="0"/>
              <a:cs typeface="Intro Book" charset="0"/>
            </a:endParaRPr>
          </a:p>
        </p:txBody>
      </p:sp>
      <p:pic>
        <p:nvPicPr>
          <p:cNvPr id="354" name="Image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2366" y="2807655"/>
            <a:ext cx="5339862" cy="4089849"/>
          </a:xfrm>
          <a:prstGeom prst="rect">
            <a:avLst/>
          </a:prstGeom>
        </p:spPr>
      </p:pic>
      <p:pic>
        <p:nvPicPr>
          <p:cNvPr id="355" name="Image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7295" y="0"/>
            <a:ext cx="871207" cy="516701"/>
          </a:xfrm>
          <a:prstGeom prst="rect">
            <a:avLst/>
          </a:prstGeom>
        </p:spPr>
      </p:pic>
      <p:pic>
        <p:nvPicPr>
          <p:cNvPr id="356" name="Image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9828" y="7480799"/>
            <a:ext cx="871195" cy="792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ject 45">
            <a:extLst>
              <a:ext uri="{FF2B5EF4-FFF2-40B4-BE49-F238E27FC236}">
                <a16:creationId xmlns="" xmlns:a16="http://schemas.microsoft.com/office/drawing/2014/main" id="{3A76F32A-2BFB-41E8-BE3B-9A6CAF117497}"/>
              </a:ext>
            </a:extLst>
          </p:cNvPr>
          <p:cNvSpPr/>
          <p:nvPr/>
        </p:nvSpPr>
        <p:spPr>
          <a:xfrm>
            <a:off x="321971" y="350837"/>
            <a:ext cx="7246063" cy="2133676"/>
          </a:xfrm>
          <a:custGeom>
            <a:avLst/>
            <a:gdLst/>
            <a:ahLst/>
            <a:cxnLst/>
            <a:rect l="l" t="t" r="r" b="b"/>
            <a:pathLst>
              <a:path w="1423530" h="2133676">
                <a:moveTo>
                  <a:pt x="0" y="2133676"/>
                </a:moveTo>
                <a:lnTo>
                  <a:pt x="0" y="0"/>
                </a:lnTo>
                <a:lnTo>
                  <a:pt x="1423530" y="0"/>
                </a:lnTo>
                <a:lnTo>
                  <a:pt x="1423530" y="2133676"/>
                </a:lnTo>
                <a:lnTo>
                  <a:pt x="0" y="2133676"/>
                </a:lnTo>
                <a:close/>
              </a:path>
            </a:pathLst>
          </a:custGeom>
          <a:solidFill>
            <a:srgbClr val="FFD200"/>
          </a:solidFill>
        </p:spPr>
        <p:txBody>
          <a:bodyPr wrap="square" lIns="0" tIns="0" rIns="0" bIns="0" rtlCol="0">
            <a:noAutofit/>
          </a:bodyPr>
          <a:lstStyle/>
          <a:p>
            <a:r>
              <a:rPr lang="ru-RU" sz="2800" dirty="0" smtClean="0"/>
              <a:t>Европа в действии!</a:t>
            </a:r>
            <a:endParaRPr lang="en-US" sz="2800" dirty="0" smtClean="0"/>
          </a:p>
          <a:p>
            <a:r>
              <a:rPr lang="en-US" sz="2800" dirty="0" smtClean="0"/>
              <a:t>Europe in Action!</a:t>
            </a:r>
            <a:endParaRPr lang="ru-RU" sz="2800" dirty="0" smtClean="0"/>
          </a:p>
          <a:p>
            <a:endParaRPr dirty="0"/>
          </a:p>
        </p:txBody>
      </p:sp>
      <p:sp>
        <p:nvSpPr>
          <p:cNvPr id="16" name="object 46">
            <a:extLst>
              <a:ext uri="{FF2B5EF4-FFF2-40B4-BE49-F238E27FC236}">
                <a16:creationId xmlns="" xmlns:a16="http://schemas.microsoft.com/office/drawing/2014/main" id="{64757411-BC6A-486C-8613-F15D1BE1F379}"/>
              </a:ext>
            </a:extLst>
          </p:cNvPr>
          <p:cNvSpPr/>
          <p:nvPr/>
        </p:nvSpPr>
        <p:spPr>
          <a:xfrm>
            <a:off x="0" y="1329654"/>
            <a:ext cx="3544304" cy="6212215"/>
          </a:xfrm>
          <a:custGeom>
            <a:avLst/>
            <a:gdLst/>
            <a:ahLst/>
            <a:cxnLst/>
            <a:rect l="l" t="t" r="r" b="b"/>
            <a:pathLst>
              <a:path w="3544304" h="5684025">
                <a:moveTo>
                  <a:pt x="0" y="5684025"/>
                </a:moveTo>
                <a:lnTo>
                  <a:pt x="0" y="0"/>
                </a:lnTo>
                <a:lnTo>
                  <a:pt x="3544304" y="0"/>
                </a:lnTo>
                <a:lnTo>
                  <a:pt x="3544304" y="5684025"/>
                </a:lnTo>
                <a:lnTo>
                  <a:pt x="0" y="5684025"/>
                </a:lnTo>
                <a:close/>
              </a:path>
            </a:pathLst>
          </a:custGeom>
          <a:solidFill>
            <a:srgbClr val="8500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377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9829" y="0"/>
            <a:ext cx="871195" cy="51669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B972BAC8-B444-465C-9F54-DEBAC5BE79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148" y="1722437"/>
            <a:ext cx="8755857" cy="5837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434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Овал 38"/>
          <p:cNvSpPr/>
          <p:nvPr/>
        </p:nvSpPr>
        <p:spPr>
          <a:xfrm>
            <a:off x="7384072" y="2551979"/>
            <a:ext cx="2644132" cy="2644132"/>
          </a:xfrm>
          <a:prstGeom prst="ellipse">
            <a:avLst/>
          </a:prstGeom>
          <a:solidFill>
            <a:srgbClr val="FED1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4023935" y="2535459"/>
            <a:ext cx="2644132" cy="2644132"/>
          </a:xfrm>
          <a:prstGeom prst="ellipse">
            <a:avLst/>
          </a:prstGeom>
          <a:solidFill>
            <a:srgbClr val="FED1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663798" y="2551979"/>
            <a:ext cx="2644132" cy="2644132"/>
          </a:xfrm>
          <a:prstGeom prst="ellipse">
            <a:avLst/>
          </a:prstGeom>
          <a:solidFill>
            <a:srgbClr val="FED1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 1"/>
          <p:cNvSpPr txBox="1"/>
          <p:nvPr/>
        </p:nvSpPr>
        <p:spPr>
          <a:xfrm>
            <a:off x="663798" y="972013"/>
            <a:ext cx="2816027" cy="43088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solidFill>
                  <a:srgbClr val="7030A0"/>
                </a:solidFill>
                <a:latin typeface="Intro" charset="0"/>
                <a:ea typeface="Intro" charset="0"/>
                <a:cs typeface="Intro" charset="0"/>
              </a:rPr>
              <a:t>Цифры и </a:t>
            </a:r>
            <a:r>
              <a:rPr sz="2800" spc="10" dirty="0" err="1">
                <a:solidFill>
                  <a:srgbClr val="7030A0"/>
                </a:solidFill>
                <a:latin typeface="Intro" charset="0"/>
                <a:ea typeface="Intro" charset="0"/>
                <a:cs typeface="Intro" charset="0"/>
              </a:rPr>
              <a:t>факты</a:t>
            </a:r>
            <a:r>
              <a:rPr lang="ru-RU" sz="2800" spc="10" dirty="0">
                <a:solidFill>
                  <a:srgbClr val="7030A0"/>
                </a:solidFill>
                <a:latin typeface="Intro" charset="0"/>
                <a:ea typeface="Intro" charset="0"/>
                <a:cs typeface="Intro" charset="0"/>
              </a:rPr>
              <a:t> </a:t>
            </a:r>
            <a:endParaRPr sz="2800" dirty="0">
              <a:solidFill>
                <a:srgbClr val="7030A0"/>
              </a:solidFill>
              <a:latin typeface="Intro" charset="0"/>
              <a:ea typeface="Intro" charset="0"/>
              <a:cs typeface="Intro" charset="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6326581"/>
            <a:ext cx="10692003" cy="1233424"/>
          </a:xfrm>
          <a:custGeom>
            <a:avLst/>
            <a:gdLst/>
            <a:ahLst/>
            <a:cxnLst/>
            <a:rect l="l" t="t" r="r" b="b"/>
            <a:pathLst>
              <a:path w="10692003" h="1233424">
                <a:moveTo>
                  <a:pt x="0" y="1233424"/>
                </a:moveTo>
                <a:lnTo>
                  <a:pt x="0" y="0"/>
                </a:lnTo>
                <a:lnTo>
                  <a:pt x="10692003" y="0"/>
                </a:lnTo>
                <a:lnTo>
                  <a:pt x="10692003" y="1233424"/>
                </a:lnTo>
                <a:lnTo>
                  <a:pt x="0" y="1233424"/>
                </a:lnTo>
                <a:close/>
              </a:path>
            </a:pathLst>
          </a:custGeom>
          <a:solidFill>
            <a:srgbClr val="8500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39102" y="5876759"/>
            <a:ext cx="988644" cy="159385"/>
          </a:xfrm>
          <a:custGeom>
            <a:avLst/>
            <a:gdLst/>
            <a:ahLst/>
            <a:cxnLst/>
            <a:rect l="l" t="t" r="r" b="b"/>
            <a:pathLst>
              <a:path w="988644" h="159385">
                <a:moveTo>
                  <a:pt x="0" y="159386"/>
                </a:moveTo>
                <a:lnTo>
                  <a:pt x="0" y="0"/>
                </a:lnTo>
                <a:lnTo>
                  <a:pt x="988644" y="0"/>
                </a:lnTo>
                <a:lnTo>
                  <a:pt x="988644" y="159386"/>
                </a:lnTo>
                <a:lnTo>
                  <a:pt x="0" y="159386"/>
                </a:lnTo>
                <a:close/>
              </a:path>
            </a:pathLst>
          </a:custGeom>
          <a:solidFill>
            <a:srgbClr val="8500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80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010" y="3151123"/>
            <a:ext cx="1441627" cy="1441628"/>
          </a:xfrm>
          <a:prstGeom prst="rect">
            <a:avLst/>
          </a:prstGeom>
        </p:spPr>
      </p:pic>
      <p:sp>
        <p:nvSpPr>
          <p:cNvPr id="3" name="text 1"/>
          <p:cNvSpPr txBox="1"/>
          <p:nvPr/>
        </p:nvSpPr>
        <p:spPr>
          <a:xfrm>
            <a:off x="1623716" y="1988934"/>
            <a:ext cx="763029" cy="24622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b="1" spc="10" dirty="0">
                <a:latin typeface="Intro Book" charset="0"/>
                <a:ea typeface="Intro Book" charset="0"/>
                <a:cs typeface="Intro Book" charset="0"/>
              </a:rPr>
              <a:t>ЧЛЕНЫ</a:t>
            </a:r>
            <a:endParaRPr sz="1600" b="1" dirty="0">
              <a:latin typeface="Intro Book" charset="0"/>
              <a:ea typeface="Intro Book" charset="0"/>
              <a:cs typeface="Intro Book" charset="0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4780805" y="1917557"/>
            <a:ext cx="1650773" cy="49244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90373">
              <a:lnSpc>
                <a:spcPct val="100000"/>
              </a:lnSpc>
            </a:pPr>
            <a:r>
              <a:rPr sz="1600" b="1" spc="10" dirty="0">
                <a:latin typeface="Intro Book" charset="0"/>
                <a:ea typeface="Intro Book" charset="0"/>
                <a:cs typeface="Intro Book" charset="0"/>
              </a:rPr>
              <a:t>ПЕРВИЧНЫЕ</a:t>
            </a:r>
            <a:endParaRPr sz="1600" b="1" dirty="0">
              <a:latin typeface="Intro Book" charset="0"/>
              <a:ea typeface="Intro Book" charset="0"/>
              <a:cs typeface="Intro Book" charset="0"/>
            </a:endParaRPr>
          </a:p>
          <a:p>
            <a:pPr marL="0">
              <a:lnSpc>
                <a:spcPct val="100000"/>
              </a:lnSpc>
            </a:pPr>
            <a:r>
              <a:rPr sz="1600" b="1" spc="10" dirty="0">
                <a:latin typeface="Intro Book" charset="0"/>
                <a:ea typeface="Intro Book" charset="0"/>
                <a:cs typeface="Intro Book" charset="0"/>
              </a:rPr>
              <a:t>ОРГАНИЗАЦИИ</a:t>
            </a:r>
            <a:endParaRPr sz="1600" b="1" dirty="0">
              <a:latin typeface="Intro Book" charset="0"/>
              <a:ea typeface="Intro Book" charset="0"/>
              <a:cs typeface="Intro Book" charset="0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8192889" y="1917557"/>
            <a:ext cx="1597873" cy="49244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94488">
              <a:lnSpc>
                <a:spcPct val="100000"/>
              </a:lnSpc>
            </a:pPr>
            <a:r>
              <a:rPr sz="1600" b="1" spc="10" dirty="0">
                <a:latin typeface="Intro Book" charset="0"/>
                <a:ea typeface="Intro Book" charset="0"/>
                <a:cs typeface="Intro Book" charset="0"/>
              </a:rPr>
              <a:t>УНИТАРНЫЕ</a:t>
            </a:r>
            <a:endParaRPr sz="1600" b="1" dirty="0">
              <a:latin typeface="Intro Book" charset="0"/>
              <a:ea typeface="Intro Book" charset="0"/>
              <a:cs typeface="Intro Book" charset="0"/>
            </a:endParaRPr>
          </a:p>
          <a:p>
            <a:pPr marL="0">
              <a:lnSpc>
                <a:spcPct val="100000"/>
              </a:lnSpc>
            </a:pPr>
            <a:r>
              <a:rPr sz="1600" b="1" spc="10" dirty="0">
                <a:latin typeface="Intro Book" charset="0"/>
                <a:ea typeface="Intro Book" charset="0"/>
                <a:cs typeface="Intro Book" charset="0"/>
              </a:rPr>
              <a:t>ПРЕДПРИЯТИЯ</a:t>
            </a:r>
            <a:endParaRPr sz="1600" b="1" dirty="0">
              <a:latin typeface="Intro Book" charset="0"/>
              <a:ea typeface="Intro Book" charset="0"/>
              <a:cs typeface="Intro Book" charset="0"/>
            </a:endParaRPr>
          </a:p>
        </p:txBody>
      </p:sp>
      <p:pic>
        <p:nvPicPr>
          <p:cNvPr id="85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5187" y="3136711"/>
            <a:ext cx="1441628" cy="1441627"/>
          </a:xfrm>
          <a:prstGeom prst="rect">
            <a:avLst/>
          </a:prstGeom>
        </p:spPr>
      </p:pic>
      <p:pic>
        <p:nvPicPr>
          <p:cNvPr id="86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955" y="3151123"/>
            <a:ext cx="1441627" cy="1441628"/>
          </a:xfrm>
          <a:prstGeom prst="rect">
            <a:avLst/>
          </a:prstGeom>
        </p:spPr>
      </p:pic>
      <p:sp>
        <p:nvSpPr>
          <p:cNvPr id="9" name="text 1"/>
          <p:cNvSpPr txBox="1"/>
          <p:nvPr/>
        </p:nvSpPr>
        <p:spPr>
          <a:xfrm>
            <a:off x="1704181" y="3703637"/>
            <a:ext cx="65" cy="30777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endParaRPr sz="2000" b="1" dirty="0">
              <a:solidFill>
                <a:srgbClr val="7030A0"/>
              </a:solidFill>
              <a:latin typeface="Intro Light" charset="0"/>
              <a:ea typeface="Intro Light" charset="0"/>
              <a:cs typeface="Intro Light" charset="0"/>
            </a:endParaRPr>
          </a:p>
        </p:txBody>
      </p:sp>
      <p:sp>
        <p:nvSpPr>
          <p:cNvPr id="11" name="text 1"/>
          <p:cNvSpPr txBox="1"/>
          <p:nvPr/>
        </p:nvSpPr>
        <p:spPr>
          <a:xfrm>
            <a:off x="1623716" y="3779837"/>
            <a:ext cx="590226" cy="30777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ru-RU" sz="2000" spc="10" dirty="0">
                <a:latin typeface="Intro" charset="0"/>
                <a:ea typeface="Intro" charset="0"/>
                <a:cs typeface="Intro" charset="0"/>
              </a:rPr>
              <a:t>2285</a:t>
            </a:r>
            <a:endParaRPr lang="ru-RU" sz="2000" dirty="0">
              <a:latin typeface="Intro" charset="0"/>
              <a:ea typeface="Intro" charset="0"/>
              <a:cs typeface="Intro" charset="0"/>
            </a:endParaRPr>
          </a:p>
        </p:txBody>
      </p:sp>
      <p:sp>
        <p:nvSpPr>
          <p:cNvPr id="15" name="text 1"/>
          <p:cNvSpPr txBox="1"/>
          <p:nvPr/>
        </p:nvSpPr>
        <p:spPr>
          <a:xfrm>
            <a:off x="5137725" y="3720357"/>
            <a:ext cx="468466" cy="303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ru-RU" sz="1970" spc="10" dirty="0" smtClean="0">
                <a:latin typeface="Intro" charset="0"/>
                <a:ea typeface="Intro" charset="0"/>
                <a:cs typeface="Intro" charset="0"/>
              </a:rPr>
              <a:t>52</a:t>
            </a:r>
            <a:endParaRPr sz="1900" dirty="0">
              <a:latin typeface="Intro" charset="0"/>
              <a:ea typeface="Intro" charset="0"/>
              <a:cs typeface="Intro" charset="0"/>
            </a:endParaRPr>
          </a:p>
        </p:txBody>
      </p:sp>
      <p:sp>
        <p:nvSpPr>
          <p:cNvPr id="19" name="text 1"/>
          <p:cNvSpPr txBox="1"/>
          <p:nvPr/>
        </p:nvSpPr>
        <p:spPr>
          <a:xfrm>
            <a:off x="8616421" y="3779837"/>
            <a:ext cx="142347" cy="29392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910" spc="10" dirty="0">
                <a:latin typeface="Intro" charset="0"/>
                <a:ea typeface="Intro" charset="0"/>
                <a:cs typeface="Intro" charset="0"/>
              </a:rPr>
              <a:t>4</a:t>
            </a:r>
            <a:endParaRPr sz="1900" dirty="0">
              <a:latin typeface="Intro" charset="0"/>
              <a:ea typeface="Intro" charset="0"/>
              <a:cs typeface="Intro" charset="0"/>
            </a:endParaRPr>
          </a:p>
        </p:txBody>
      </p:sp>
      <p:pic>
        <p:nvPicPr>
          <p:cNvPr id="90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7668" y="0"/>
            <a:ext cx="871194" cy="516698"/>
          </a:xfrm>
          <a:prstGeom prst="rect">
            <a:avLst/>
          </a:prstGeom>
        </p:spPr>
      </p:pic>
      <p:pic>
        <p:nvPicPr>
          <p:cNvPr id="91" name="Imag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7668" y="7472412"/>
            <a:ext cx="871194" cy="875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0" y="12"/>
            <a:ext cx="10692003" cy="7559993"/>
          </a:xfrm>
          <a:custGeom>
            <a:avLst/>
            <a:gdLst/>
            <a:ahLst/>
            <a:cxnLst/>
            <a:rect l="l" t="t" r="r" b="b"/>
            <a:pathLst>
              <a:path w="10692003" h="7559993">
                <a:moveTo>
                  <a:pt x="0" y="7559993"/>
                </a:moveTo>
                <a:lnTo>
                  <a:pt x="0" y="0"/>
                </a:lnTo>
                <a:lnTo>
                  <a:pt x="10692003" y="0"/>
                </a:lnTo>
                <a:lnTo>
                  <a:pt x="10692003" y="7559993"/>
                </a:lnTo>
                <a:lnTo>
                  <a:pt x="0" y="7559993"/>
                </a:lnTo>
                <a:close/>
              </a:path>
            </a:pathLst>
          </a:custGeom>
          <a:solidFill>
            <a:srgbClr val="8500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40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7665" y="0"/>
            <a:ext cx="871195" cy="516695"/>
          </a:xfrm>
          <a:prstGeom prst="rect">
            <a:avLst/>
          </a:prstGeom>
        </p:spPr>
      </p:pic>
      <p:sp>
        <p:nvSpPr>
          <p:cNvPr id="2" name="text 1"/>
          <p:cNvSpPr txBox="1"/>
          <p:nvPr/>
        </p:nvSpPr>
        <p:spPr>
          <a:xfrm>
            <a:off x="638398" y="967486"/>
            <a:ext cx="5781070" cy="86177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solidFill>
                  <a:srgbClr val="FFFFFF"/>
                </a:solidFill>
                <a:latin typeface="Intro" charset="0"/>
                <a:ea typeface="Intro" charset="0"/>
                <a:cs typeface="Intro" charset="0"/>
              </a:rPr>
              <a:t>Система поддержки семей</a:t>
            </a:r>
            <a:endParaRPr sz="2800" dirty="0">
              <a:latin typeface="Intro" charset="0"/>
              <a:ea typeface="Intro" charset="0"/>
              <a:cs typeface="Intro" charset="0"/>
            </a:endParaRPr>
          </a:p>
          <a:p>
            <a:pPr marL="0">
              <a:lnSpc>
                <a:spcPct val="100000"/>
              </a:lnSpc>
            </a:pPr>
            <a:r>
              <a:rPr sz="2800" spc="10" dirty="0">
                <a:solidFill>
                  <a:srgbClr val="FFFFFF"/>
                </a:solidFill>
                <a:latin typeface="Intro" charset="0"/>
                <a:ea typeface="Intro" charset="0"/>
                <a:cs typeface="Intro" charset="0"/>
              </a:rPr>
              <a:t>Роль ОО «</a:t>
            </a:r>
            <a:r>
              <a:rPr sz="2800" spc="10" dirty="0" err="1">
                <a:solidFill>
                  <a:srgbClr val="FFFFFF"/>
                </a:solidFill>
                <a:latin typeface="Intro" charset="0"/>
                <a:ea typeface="Intro" charset="0"/>
                <a:cs typeface="Intro" charset="0"/>
              </a:rPr>
              <a:t>БелАПДИ</a:t>
            </a:r>
            <a:r>
              <a:rPr lang="ru-RU" sz="2800" spc="10" dirty="0">
                <a:solidFill>
                  <a:srgbClr val="FFFFFF"/>
                </a:solidFill>
                <a:latin typeface="Intro" charset="0"/>
                <a:ea typeface="Intro" charset="0"/>
                <a:cs typeface="Intro" charset="0"/>
              </a:rPr>
              <a:t>и</a:t>
            </a:r>
            <a:r>
              <a:rPr sz="2800" spc="10" dirty="0">
                <a:solidFill>
                  <a:srgbClr val="FFFFFF"/>
                </a:solidFill>
                <a:latin typeface="Intro" charset="0"/>
                <a:ea typeface="Intro" charset="0"/>
                <a:cs typeface="Intro" charset="0"/>
              </a:rPr>
              <a:t>МИ»</a:t>
            </a:r>
            <a:endParaRPr sz="2800" dirty="0">
              <a:latin typeface="Intro" charset="0"/>
              <a:ea typeface="Intro" charset="0"/>
              <a:cs typeface="Intro" charset="0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9478367" y="263104"/>
            <a:ext cx="406522" cy="44627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900" spc="10" dirty="0">
                <a:solidFill>
                  <a:srgbClr val="FFFFFF"/>
                </a:solidFill>
                <a:latin typeface="Intro Light" charset="0"/>
                <a:ea typeface="Intro Light" charset="0"/>
                <a:cs typeface="Intro Light" charset="0"/>
              </a:rPr>
              <a:t>01</a:t>
            </a:r>
            <a:endParaRPr sz="2900" dirty="0">
              <a:latin typeface="Intro Light" charset="0"/>
              <a:ea typeface="Intro Light" charset="0"/>
              <a:cs typeface="Intro Light" charset="0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4403034" y="3452634"/>
            <a:ext cx="2080211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pc="10" dirty="0">
                <a:solidFill>
                  <a:srgbClr val="FFFFFF"/>
                </a:solidFill>
                <a:latin typeface="Intro Book" charset="0"/>
                <a:ea typeface="Intro Book" charset="0"/>
                <a:cs typeface="Intro Book" charset="0"/>
              </a:rPr>
              <a:t>Интегрированное</a:t>
            </a:r>
            <a:endParaRPr dirty="0">
              <a:latin typeface="Intro Book" charset="0"/>
              <a:ea typeface="Intro Book" charset="0"/>
              <a:cs typeface="Intro Book" charset="0"/>
            </a:endParaRPr>
          </a:p>
          <a:p>
            <a:pPr marL="0">
              <a:lnSpc>
                <a:spcPct val="100000"/>
              </a:lnSpc>
            </a:pPr>
            <a:r>
              <a:rPr spc="10" dirty="0">
                <a:solidFill>
                  <a:srgbClr val="FFFFFF"/>
                </a:solidFill>
                <a:latin typeface="Intro Book" charset="0"/>
                <a:ea typeface="Intro Book" charset="0"/>
                <a:cs typeface="Intro Book" charset="0"/>
              </a:rPr>
              <a:t>образование</a:t>
            </a:r>
            <a:endParaRPr dirty="0">
              <a:latin typeface="Intro Book" charset="0"/>
              <a:ea typeface="Intro Book" charset="0"/>
              <a:cs typeface="Intro Book" charset="0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8705577" y="2072983"/>
            <a:ext cx="1344920" cy="55399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pc="10" dirty="0">
                <a:solidFill>
                  <a:srgbClr val="FFFFFF"/>
                </a:solidFill>
                <a:latin typeface="Intro Book" charset="0"/>
                <a:ea typeface="Intro Book" charset="0"/>
                <a:cs typeface="Intro Book" charset="0"/>
              </a:rPr>
              <a:t>Социальная</a:t>
            </a:r>
            <a:endParaRPr dirty="0">
              <a:latin typeface="Intro Book" charset="0"/>
              <a:ea typeface="Intro Book" charset="0"/>
              <a:cs typeface="Intro Book" charset="0"/>
            </a:endParaRPr>
          </a:p>
          <a:p>
            <a:pPr marL="0">
              <a:lnSpc>
                <a:spcPct val="100000"/>
              </a:lnSpc>
            </a:pPr>
            <a:r>
              <a:rPr spc="10" dirty="0">
                <a:solidFill>
                  <a:srgbClr val="FFFFFF"/>
                </a:solidFill>
                <a:latin typeface="Intro Book" charset="0"/>
                <a:ea typeface="Intro Book" charset="0"/>
                <a:cs typeface="Intro Book" charset="0"/>
              </a:rPr>
              <a:t>передышка</a:t>
            </a:r>
            <a:endParaRPr dirty="0">
              <a:latin typeface="Intro Book" charset="0"/>
              <a:ea typeface="Intro Book" charset="0"/>
              <a:cs typeface="Intro Book" charset="0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6573399" y="2831528"/>
            <a:ext cx="1765548" cy="55399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pc="10" dirty="0" err="1">
                <a:solidFill>
                  <a:srgbClr val="FFFFFF"/>
                </a:solidFill>
                <a:latin typeface="Intro Book" charset="0"/>
                <a:ea typeface="Intro Book" charset="0"/>
                <a:cs typeface="Intro Book" charset="0"/>
              </a:rPr>
              <a:t>Занятост</a:t>
            </a:r>
            <a:r>
              <a:rPr lang="ru-RU" spc="10" dirty="0">
                <a:solidFill>
                  <a:srgbClr val="FFFFFF"/>
                </a:solidFill>
                <a:latin typeface="Intro Book" charset="0"/>
                <a:ea typeface="Intro Book" charset="0"/>
                <a:cs typeface="Intro Book" charset="0"/>
              </a:rPr>
              <a:t>ь</a:t>
            </a:r>
            <a:endParaRPr dirty="0">
              <a:latin typeface="Intro Book" charset="0"/>
              <a:ea typeface="Intro Book" charset="0"/>
              <a:cs typeface="Intro Book" charset="0"/>
            </a:endParaRPr>
          </a:p>
          <a:p>
            <a:pPr marL="0">
              <a:lnSpc>
                <a:spcPct val="100000"/>
              </a:lnSpc>
            </a:pPr>
            <a:r>
              <a:rPr spc="10" dirty="0">
                <a:solidFill>
                  <a:srgbClr val="FFFFFF"/>
                </a:solidFill>
                <a:latin typeface="Intro Book" charset="0"/>
                <a:ea typeface="Intro Book" charset="0"/>
                <a:cs typeface="Intro Book" charset="0"/>
              </a:rPr>
              <a:t>молодых людей</a:t>
            </a:r>
            <a:endParaRPr dirty="0">
              <a:latin typeface="Intro Book" charset="0"/>
              <a:ea typeface="Intro Book" charset="0"/>
              <a:cs typeface="Intro Book" charset="0"/>
            </a:endParaRPr>
          </a:p>
        </p:txBody>
      </p:sp>
      <p:sp>
        <p:nvSpPr>
          <p:cNvPr id="9" name="text 1"/>
          <p:cNvSpPr txBox="1"/>
          <p:nvPr/>
        </p:nvSpPr>
        <p:spPr>
          <a:xfrm>
            <a:off x="424567" y="4969598"/>
            <a:ext cx="1706236" cy="55399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pc="10" dirty="0" err="1">
                <a:solidFill>
                  <a:srgbClr val="FFFFFF"/>
                </a:solidFill>
                <a:latin typeface="Intro Book" charset="0"/>
                <a:ea typeface="Intro Book" charset="0"/>
                <a:cs typeface="Intro Book" charset="0"/>
              </a:rPr>
              <a:t>Раннее</a:t>
            </a:r>
            <a:endParaRPr dirty="0">
              <a:latin typeface="Intro Book" charset="0"/>
              <a:ea typeface="Intro Book" charset="0"/>
              <a:cs typeface="Intro Book" charset="0"/>
            </a:endParaRPr>
          </a:p>
          <a:p>
            <a:pPr marL="0">
              <a:lnSpc>
                <a:spcPct val="100000"/>
              </a:lnSpc>
            </a:pPr>
            <a:r>
              <a:rPr spc="10" dirty="0" err="1">
                <a:solidFill>
                  <a:srgbClr val="FFFFFF"/>
                </a:solidFill>
                <a:latin typeface="Intro Book" charset="0"/>
                <a:ea typeface="Intro Book" charset="0"/>
                <a:cs typeface="Intro Book" charset="0"/>
              </a:rPr>
              <a:t>вмеш</a:t>
            </a:r>
            <a:r>
              <a:rPr lang="ru-RU" spc="10" dirty="0">
                <a:solidFill>
                  <a:srgbClr val="FFFFFF"/>
                </a:solidFill>
                <a:latin typeface="Intro Book" charset="0"/>
                <a:ea typeface="Intro Book" charset="0"/>
                <a:cs typeface="Intro Book" charset="0"/>
              </a:rPr>
              <a:t>а</a:t>
            </a:r>
            <a:r>
              <a:rPr spc="10" dirty="0" err="1">
                <a:solidFill>
                  <a:srgbClr val="FFFFFF"/>
                </a:solidFill>
                <a:latin typeface="Intro Book" charset="0"/>
                <a:ea typeface="Intro Book" charset="0"/>
                <a:cs typeface="Intro Book" charset="0"/>
              </a:rPr>
              <a:t>тельство</a:t>
            </a:r>
            <a:endParaRPr dirty="0">
              <a:latin typeface="Intro Book" charset="0"/>
              <a:ea typeface="Intro Book" charset="0"/>
              <a:cs typeface="Intro Book" charset="0"/>
            </a:endParaRPr>
          </a:p>
        </p:txBody>
      </p:sp>
      <p:sp>
        <p:nvSpPr>
          <p:cNvPr id="10" name="text 1"/>
          <p:cNvSpPr txBox="1"/>
          <p:nvPr/>
        </p:nvSpPr>
        <p:spPr>
          <a:xfrm>
            <a:off x="2300916" y="4272826"/>
            <a:ext cx="1492075" cy="55399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pc="10" dirty="0">
                <a:solidFill>
                  <a:srgbClr val="FFFFFF"/>
                </a:solidFill>
                <a:latin typeface="Intro Book" charset="0"/>
                <a:ea typeface="Intro Book" charset="0"/>
                <a:cs typeface="Intro Book" charset="0"/>
              </a:rPr>
              <a:t>Специальное</a:t>
            </a:r>
            <a:endParaRPr dirty="0">
              <a:latin typeface="Intro Book" charset="0"/>
              <a:ea typeface="Intro Book" charset="0"/>
              <a:cs typeface="Intro Book" charset="0"/>
            </a:endParaRPr>
          </a:p>
          <a:p>
            <a:pPr marL="0">
              <a:lnSpc>
                <a:spcPct val="100000"/>
              </a:lnSpc>
            </a:pPr>
            <a:r>
              <a:rPr spc="10" dirty="0">
                <a:solidFill>
                  <a:srgbClr val="FFFFFF"/>
                </a:solidFill>
                <a:latin typeface="Intro Book" charset="0"/>
                <a:ea typeface="Intro Book" charset="0"/>
                <a:cs typeface="Intro Book" charset="0"/>
              </a:rPr>
              <a:t>образование</a:t>
            </a:r>
            <a:endParaRPr dirty="0">
              <a:latin typeface="Intro Book" charset="0"/>
              <a:ea typeface="Intro Book" charset="0"/>
              <a:cs typeface="Intro Book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2674137"/>
            <a:ext cx="10692003" cy="4885867"/>
          </a:xfrm>
          <a:custGeom>
            <a:avLst/>
            <a:gdLst/>
            <a:ahLst/>
            <a:cxnLst/>
            <a:rect l="l" t="t" r="r" b="b"/>
            <a:pathLst>
              <a:path w="10692003" h="4885867">
                <a:moveTo>
                  <a:pt x="8551457" y="0"/>
                </a:moveTo>
                <a:lnTo>
                  <a:pt x="8551457" y="734555"/>
                </a:lnTo>
                <a:lnTo>
                  <a:pt x="6410910" y="734555"/>
                </a:lnTo>
                <a:lnTo>
                  <a:pt x="6410910" y="1471663"/>
                </a:lnTo>
                <a:lnTo>
                  <a:pt x="4281082" y="1471663"/>
                </a:lnTo>
                <a:lnTo>
                  <a:pt x="4281082" y="2215350"/>
                </a:lnTo>
                <a:lnTo>
                  <a:pt x="2140548" y="2215350"/>
                </a:lnTo>
                <a:lnTo>
                  <a:pt x="2140548" y="2947543"/>
                </a:lnTo>
                <a:lnTo>
                  <a:pt x="0" y="2947543"/>
                </a:lnTo>
                <a:lnTo>
                  <a:pt x="0" y="4885868"/>
                </a:lnTo>
                <a:lnTo>
                  <a:pt x="2140548" y="4885868"/>
                </a:lnTo>
                <a:lnTo>
                  <a:pt x="4281082" y="4885868"/>
                </a:lnTo>
                <a:lnTo>
                  <a:pt x="6410910" y="4885868"/>
                </a:lnTo>
                <a:lnTo>
                  <a:pt x="6421642" y="4885868"/>
                </a:lnTo>
                <a:lnTo>
                  <a:pt x="8551457" y="4885868"/>
                </a:lnTo>
                <a:lnTo>
                  <a:pt x="10692004" y="4885868"/>
                </a:lnTo>
                <a:lnTo>
                  <a:pt x="10692004" y="0"/>
                </a:lnTo>
                <a:close/>
              </a:path>
            </a:pathLst>
          </a:custGeom>
          <a:solidFill>
            <a:srgbClr val="FFD2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text 1"/>
          <p:cNvSpPr txBox="1"/>
          <p:nvPr/>
        </p:nvSpPr>
        <p:spPr>
          <a:xfrm>
            <a:off x="2300795" y="5095274"/>
            <a:ext cx="1955664" cy="27699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pc="10" dirty="0">
                <a:latin typeface="Intro Book" charset="0"/>
                <a:ea typeface="Intro Book" charset="0"/>
                <a:cs typeface="Intro Book" charset="0"/>
              </a:rPr>
              <a:t>Трудоустройство</a:t>
            </a:r>
            <a:endParaRPr dirty="0">
              <a:latin typeface="Intro Book" charset="0"/>
              <a:ea typeface="Intro Book" charset="0"/>
              <a:cs typeface="Intro Book" charset="0"/>
            </a:endParaRPr>
          </a:p>
        </p:txBody>
      </p:sp>
      <p:sp>
        <p:nvSpPr>
          <p:cNvPr id="12" name="text 1"/>
          <p:cNvSpPr txBox="1"/>
          <p:nvPr/>
        </p:nvSpPr>
        <p:spPr>
          <a:xfrm>
            <a:off x="4451070" y="4264789"/>
            <a:ext cx="1976823" cy="55399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pc="10" dirty="0">
                <a:latin typeface="Intro Book" charset="0"/>
                <a:ea typeface="Intro Book" charset="0"/>
                <a:cs typeface="Intro Book" charset="0"/>
              </a:rPr>
              <a:t>Сопровождаемое</a:t>
            </a:r>
            <a:endParaRPr dirty="0">
              <a:latin typeface="Intro Book" charset="0"/>
              <a:ea typeface="Intro Book" charset="0"/>
              <a:cs typeface="Intro Book" charset="0"/>
            </a:endParaRPr>
          </a:p>
          <a:p>
            <a:pPr marL="0">
              <a:lnSpc>
                <a:spcPct val="100000"/>
              </a:lnSpc>
            </a:pPr>
            <a:r>
              <a:rPr spc="10" dirty="0">
                <a:latin typeface="Intro Book" charset="0"/>
                <a:ea typeface="Intro Book" charset="0"/>
                <a:cs typeface="Intro Book" charset="0"/>
              </a:rPr>
              <a:t>проживание</a:t>
            </a:r>
            <a:endParaRPr dirty="0">
              <a:latin typeface="Intro Book" charset="0"/>
              <a:ea typeface="Intro Book" charset="0"/>
              <a:cs typeface="Intro Book" charset="0"/>
            </a:endParaRPr>
          </a:p>
        </p:txBody>
      </p:sp>
      <p:sp>
        <p:nvSpPr>
          <p:cNvPr id="13" name="text 1"/>
          <p:cNvSpPr txBox="1"/>
          <p:nvPr/>
        </p:nvSpPr>
        <p:spPr>
          <a:xfrm>
            <a:off x="424650" y="5798549"/>
            <a:ext cx="1661673" cy="55399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pc="10" dirty="0">
                <a:latin typeface="Intro Book" charset="0"/>
                <a:ea typeface="Intro Book" charset="0"/>
                <a:cs typeface="Intro Book" charset="0"/>
              </a:rPr>
              <a:t>Персональный</a:t>
            </a:r>
            <a:endParaRPr dirty="0">
              <a:latin typeface="Intro Book" charset="0"/>
              <a:ea typeface="Intro Book" charset="0"/>
              <a:cs typeface="Intro Book" charset="0"/>
            </a:endParaRPr>
          </a:p>
          <a:p>
            <a:pPr marL="0">
              <a:lnSpc>
                <a:spcPct val="100000"/>
              </a:lnSpc>
            </a:pPr>
            <a:r>
              <a:rPr spc="10" dirty="0">
                <a:latin typeface="Intro Book" charset="0"/>
                <a:ea typeface="Intro Book" charset="0"/>
                <a:cs typeface="Intro Book" charset="0"/>
              </a:rPr>
              <a:t>ассистент</a:t>
            </a:r>
            <a:endParaRPr dirty="0">
              <a:latin typeface="Intro Book" charset="0"/>
              <a:ea typeface="Intro Book" charset="0"/>
              <a:cs typeface="Intro Book" charset="0"/>
            </a:endParaRPr>
          </a:p>
        </p:txBody>
      </p:sp>
      <p:pic>
        <p:nvPicPr>
          <p:cNvPr id="41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6237" y="7164418"/>
            <a:ext cx="47728" cy="47726"/>
          </a:xfrm>
          <a:prstGeom prst="rect">
            <a:avLst/>
          </a:prstGeom>
        </p:spPr>
      </p:pic>
      <p:pic>
        <p:nvPicPr>
          <p:cNvPr id="42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6237" y="6666364"/>
            <a:ext cx="47728" cy="47726"/>
          </a:xfrm>
          <a:prstGeom prst="rect">
            <a:avLst/>
          </a:prstGeom>
        </p:spPr>
      </p:pic>
      <p:pic>
        <p:nvPicPr>
          <p:cNvPr id="43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6237" y="6167485"/>
            <a:ext cx="47728" cy="47739"/>
          </a:xfrm>
          <a:prstGeom prst="rect">
            <a:avLst/>
          </a:prstGeom>
        </p:spPr>
      </p:pic>
      <p:pic>
        <p:nvPicPr>
          <p:cNvPr id="44" name="Imag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6237" y="5669432"/>
            <a:ext cx="47728" cy="47739"/>
          </a:xfrm>
          <a:prstGeom prst="rect">
            <a:avLst/>
          </a:prstGeom>
        </p:spPr>
      </p:pic>
      <p:pic>
        <p:nvPicPr>
          <p:cNvPr id="45" name="Image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6237" y="5171379"/>
            <a:ext cx="47728" cy="47739"/>
          </a:xfrm>
          <a:prstGeom prst="rect">
            <a:avLst/>
          </a:prstGeom>
        </p:spPr>
      </p:pic>
      <p:pic>
        <p:nvPicPr>
          <p:cNvPr id="46" name="Image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6237" y="4673325"/>
            <a:ext cx="47728" cy="47739"/>
          </a:xfrm>
          <a:prstGeom prst="rect">
            <a:avLst/>
          </a:prstGeom>
        </p:spPr>
      </p:pic>
      <p:pic>
        <p:nvPicPr>
          <p:cNvPr id="47" name="Image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6237" y="4174454"/>
            <a:ext cx="47728" cy="47739"/>
          </a:xfrm>
          <a:prstGeom prst="rect">
            <a:avLst/>
          </a:prstGeom>
        </p:spPr>
      </p:pic>
      <p:pic>
        <p:nvPicPr>
          <p:cNvPr id="48" name="Image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6237" y="3676401"/>
            <a:ext cx="47728" cy="47739"/>
          </a:xfrm>
          <a:prstGeom prst="rect">
            <a:avLst/>
          </a:prstGeom>
        </p:spPr>
      </p:pic>
      <p:pic>
        <p:nvPicPr>
          <p:cNvPr id="49" name="Image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756" y="7167772"/>
            <a:ext cx="47740" cy="47726"/>
          </a:xfrm>
          <a:prstGeom prst="rect">
            <a:avLst/>
          </a:prstGeom>
        </p:spPr>
      </p:pic>
      <p:pic>
        <p:nvPicPr>
          <p:cNvPr id="50" name="Image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756" y="6669718"/>
            <a:ext cx="47740" cy="47726"/>
          </a:xfrm>
          <a:prstGeom prst="rect">
            <a:avLst/>
          </a:prstGeom>
        </p:spPr>
      </p:pic>
      <p:pic>
        <p:nvPicPr>
          <p:cNvPr id="51" name="Image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756" y="6170847"/>
            <a:ext cx="47740" cy="47727"/>
          </a:xfrm>
          <a:prstGeom prst="rect">
            <a:avLst/>
          </a:prstGeom>
        </p:spPr>
      </p:pic>
      <p:pic>
        <p:nvPicPr>
          <p:cNvPr id="52" name="Image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756" y="5672794"/>
            <a:ext cx="47740" cy="47726"/>
          </a:xfrm>
          <a:prstGeom prst="rect">
            <a:avLst/>
          </a:prstGeom>
        </p:spPr>
      </p:pic>
      <p:pic>
        <p:nvPicPr>
          <p:cNvPr id="53" name="Image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756" y="5174740"/>
            <a:ext cx="47740" cy="47726"/>
          </a:xfrm>
          <a:prstGeom prst="rect">
            <a:avLst/>
          </a:prstGeom>
        </p:spPr>
      </p:pic>
      <p:pic>
        <p:nvPicPr>
          <p:cNvPr id="54" name="Image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756" y="4676687"/>
            <a:ext cx="47740" cy="47727"/>
          </a:xfrm>
          <a:prstGeom prst="rect">
            <a:avLst/>
          </a:prstGeom>
        </p:spPr>
      </p:pic>
      <p:pic>
        <p:nvPicPr>
          <p:cNvPr id="55" name="Image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756" y="4177814"/>
            <a:ext cx="47740" cy="47726"/>
          </a:xfrm>
          <a:prstGeom prst="rect">
            <a:avLst/>
          </a:prstGeom>
        </p:spPr>
      </p:pic>
      <p:pic>
        <p:nvPicPr>
          <p:cNvPr id="56" name="Image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756" y="3679761"/>
            <a:ext cx="47740" cy="47726"/>
          </a:xfrm>
          <a:prstGeom prst="rect">
            <a:avLst/>
          </a:prstGeom>
        </p:spPr>
      </p:pic>
      <p:pic>
        <p:nvPicPr>
          <p:cNvPr id="57" name="Image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6335" y="7164418"/>
            <a:ext cx="47739" cy="47726"/>
          </a:xfrm>
          <a:prstGeom prst="rect">
            <a:avLst/>
          </a:prstGeom>
        </p:spPr>
      </p:pic>
      <p:pic>
        <p:nvPicPr>
          <p:cNvPr id="58" name="Image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6335" y="6666364"/>
            <a:ext cx="47739" cy="47726"/>
          </a:xfrm>
          <a:prstGeom prst="rect">
            <a:avLst/>
          </a:prstGeom>
        </p:spPr>
      </p:pic>
      <p:pic>
        <p:nvPicPr>
          <p:cNvPr id="59" name="Image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6335" y="6167485"/>
            <a:ext cx="47739" cy="47739"/>
          </a:xfrm>
          <a:prstGeom prst="rect">
            <a:avLst/>
          </a:prstGeom>
        </p:spPr>
      </p:pic>
      <p:pic>
        <p:nvPicPr>
          <p:cNvPr id="60" name="Image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6335" y="5669432"/>
            <a:ext cx="47739" cy="47739"/>
          </a:xfrm>
          <a:prstGeom prst="rect">
            <a:avLst/>
          </a:prstGeom>
        </p:spPr>
      </p:pic>
      <p:pic>
        <p:nvPicPr>
          <p:cNvPr id="61" name="Image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6335" y="5171379"/>
            <a:ext cx="47739" cy="47739"/>
          </a:xfrm>
          <a:prstGeom prst="rect">
            <a:avLst/>
          </a:prstGeom>
        </p:spPr>
      </p:pic>
      <p:pic>
        <p:nvPicPr>
          <p:cNvPr id="62" name="Image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6335" y="4673325"/>
            <a:ext cx="47739" cy="47739"/>
          </a:xfrm>
          <a:prstGeom prst="rect">
            <a:avLst/>
          </a:prstGeom>
        </p:spPr>
      </p:pic>
      <p:pic>
        <p:nvPicPr>
          <p:cNvPr id="63" name="Image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8854" y="7167772"/>
            <a:ext cx="47740" cy="47726"/>
          </a:xfrm>
          <a:prstGeom prst="rect">
            <a:avLst/>
          </a:prstGeom>
        </p:spPr>
      </p:pic>
      <p:pic>
        <p:nvPicPr>
          <p:cNvPr id="64" name="Image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8854" y="6669718"/>
            <a:ext cx="47740" cy="47726"/>
          </a:xfrm>
          <a:prstGeom prst="rect">
            <a:avLst/>
          </a:prstGeom>
        </p:spPr>
      </p:pic>
      <p:pic>
        <p:nvPicPr>
          <p:cNvPr id="65" name="Image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8854" y="6170847"/>
            <a:ext cx="47740" cy="47727"/>
          </a:xfrm>
          <a:prstGeom prst="rect">
            <a:avLst/>
          </a:prstGeom>
        </p:spPr>
      </p:pic>
      <p:pic>
        <p:nvPicPr>
          <p:cNvPr id="66" name="Image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8854" y="5672794"/>
            <a:ext cx="47740" cy="47726"/>
          </a:xfrm>
          <a:prstGeom prst="rect">
            <a:avLst/>
          </a:prstGeom>
        </p:spPr>
      </p:pic>
      <p:pic>
        <p:nvPicPr>
          <p:cNvPr id="67" name="Image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8854" y="5174740"/>
            <a:ext cx="47740" cy="47726"/>
          </a:xfrm>
          <a:prstGeom prst="rect">
            <a:avLst/>
          </a:prstGeom>
        </p:spPr>
      </p:pic>
      <p:pic>
        <p:nvPicPr>
          <p:cNvPr id="68" name="Image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8854" y="4676687"/>
            <a:ext cx="47740" cy="47727"/>
          </a:xfrm>
          <a:prstGeom prst="rect">
            <a:avLst/>
          </a:prstGeom>
        </p:spPr>
      </p:pic>
      <p:pic>
        <p:nvPicPr>
          <p:cNvPr id="69" name="Image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800" y="7167772"/>
            <a:ext cx="47728" cy="47726"/>
          </a:xfrm>
          <a:prstGeom prst="rect">
            <a:avLst/>
          </a:prstGeom>
        </p:spPr>
      </p:pic>
      <p:pic>
        <p:nvPicPr>
          <p:cNvPr id="70" name="Image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800" y="6669718"/>
            <a:ext cx="47728" cy="47726"/>
          </a:xfrm>
          <a:prstGeom prst="rect">
            <a:avLst/>
          </a:prstGeom>
        </p:spPr>
      </p:pic>
      <p:pic>
        <p:nvPicPr>
          <p:cNvPr id="71" name="Image"/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800" y="6170847"/>
            <a:ext cx="47728" cy="47727"/>
          </a:xfrm>
          <a:prstGeom prst="rect">
            <a:avLst/>
          </a:prstGeom>
        </p:spPr>
      </p:pic>
      <p:pic>
        <p:nvPicPr>
          <p:cNvPr id="72" name="Image"/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800" y="5672794"/>
            <a:ext cx="47728" cy="47726"/>
          </a:xfrm>
          <a:prstGeom prst="rect">
            <a:avLst/>
          </a:prstGeom>
        </p:spPr>
      </p:pic>
      <p:pic>
        <p:nvPicPr>
          <p:cNvPr id="73" name="Image"/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2320" y="7171127"/>
            <a:ext cx="47739" cy="47739"/>
          </a:xfrm>
          <a:prstGeom prst="rect">
            <a:avLst/>
          </a:prstGeom>
        </p:spPr>
      </p:pic>
      <p:pic>
        <p:nvPicPr>
          <p:cNvPr id="74" name="Image"/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2320" y="6673074"/>
            <a:ext cx="47739" cy="47739"/>
          </a:xfrm>
          <a:prstGeom prst="rect">
            <a:avLst/>
          </a:prstGeom>
        </p:spPr>
      </p:pic>
      <p:pic>
        <p:nvPicPr>
          <p:cNvPr id="75" name="Image"/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2320" y="6174201"/>
            <a:ext cx="47739" cy="47739"/>
          </a:xfrm>
          <a:prstGeom prst="rect">
            <a:avLst/>
          </a:prstGeom>
        </p:spPr>
      </p:pic>
      <p:pic>
        <p:nvPicPr>
          <p:cNvPr id="76" name="Image"/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2320" y="5676148"/>
            <a:ext cx="47739" cy="47739"/>
          </a:xfrm>
          <a:prstGeom prst="rect">
            <a:avLst/>
          </a:prstGeom>
        </p:spPr>
      </p:pic>
      <p:pic>
        <p:nvPicPr>
          <p:cNvPr id="77" name="Image"/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7665" y="7459503"/>
            <a:ext cx="871195" cy="1005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382" y="3858972"/>
            <a:ext cx="1013078" cy="1013079"/>
          </a:xfrm>
          <a:prstGeom prst="rect">
            <a:avLst/>
          </a:prstGeom>
        </p:spPr>
      </p:pic>
      <p:pic>
        <p:nvPicPr>
          <p:cNvPr id="93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42" y="2483168"/>
            <a:ext cx="1013078" cy="1013079"/>
          </a:xfrm>
          <a:prstGeom prst="rect">
            <a:avLst/>
          </a:prstGeom>
        </p:spPr>
      </p:pic>
      <p:pic>
        <p:nvPicPr>
          <p:cNvPr id="94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4" y="1094650"/>
            <a:ext cx="1013079" cy="1013079"/>
          </a:xfrm>
          <a:prstGeom prst="rect">
            <a:avLst/>
          </a:prstGeom>
        </p:spPr>
      </p:pic>
      <p:sp>
        <p:nvSpPr>
          <p:cNvPr id="2" name="text 1"/>
          <p:cNvSpPr txBox="1"/>
          <p:nvPr/>
        </p:nvSpPr>
        <p:spPr>
          <a:xfrm>
            <a:off x="240506" y="274637"/>
            <a:ext cx="3926396" cy="36933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400" spc="10" dirty="0">
                <a:solidFill>
                  <a:srgbClr val="7030A0"/>
                </a:solidFill>
                <a:latin typeface="Intro" charset="0"/>
                <a:ea typeface="Intro" charset="0"/>
                <a:cs typeface="Intro" charset="0"/>
              </a:rPr>
              <a:t>Направления работы</a:t>
            </a:r>
            <a:endParaRPr sz="2400" dirty="0">
              <a:solidFill>
                <a:srgbClr val="7030A0"/>
              </a:solidFill>
              <a:latin typeface="Intro" charset="0"/>
              <a:ea typeface="Intro" charset="0"/>
              <a:cs typeface="Intro" charset="0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0" y="6317081"/>
            <a:ext cx="10692003" cy="1237932"/>
          </a:xfrm>
          <a:custGeom>
            <a:avLst/>
            <a:gdLst/>
            <a:ahLst/>
            <a:cxnLst/>
            <a:rect l="l" t="t" r="r" b="b"/>
            <a:pathLst>
              <a:path w="10692003" h="1237932">
                <a:moveTo>
                  <a:pt x="0" y="1237933"/>
                </a:moveTo>
                <a:lnTo>
                  <a:pt x="0" y="0"/>
                </a:lnTo>
                <a:lnTo>
                  <a:pt x="10692003" y="0"/>
                </a:lnTo>
                <a:lnTo>
                  <a:pt x="10692003" y="1237933"/>
                </a:lnTo>
                <a:lnTo>
                  <a:pt x="0" y="1237933"/>
                </a:lnTo>
                <a:close/>
              </a:path>
            </a:pathLst>
          </a:custGeom>
          <a:solidFill>
            <a:srgbClr val="8500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262339" y="5867247"/>
            <a:ext cx="988644" cy="159385"/>
          </a:xfrm>
          <a:custGeom>
            <a:avLst/>
            <a:gdLst/>
            <a:ahLst/>
            <a:cxnLst/>
            <a:rect l="l" t="t" r="r" b="b"/>
            <a:pathLst>
              <a:path w="988644" h="159385">
                <a:moveTo>
                  <a:pt x="0" y="159385"/>
                </a:moveTo>
                <a:lnTo>
                  <a:pt x="0" y="0"/>
                </a:lnTo>
                <a:lnTo>
                  <a:pt x="988644" y="0"/>
                </a:lnTo>
                <a:lnTo>
                  <a:pt x="988644" y="159385"/>
                </a:lnTo>
                <a:lnTo>
                  <a:pt x="0" y="159385"/>
                </a:lnTo>
                <a:close/>
              </a:path>
            </a:pathLst>
          </a:custGeom>
          <a:solidFill>
            <a:srgbClr val="8500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text 1"/>
          <p:cNvSpPr txBox="1"/>
          <p:nvPr/>
        </p:nvSpPr>
        <p:spPr>
          <a:xfrm>
            <a:off x="356101" y="1145613"/>
            <a:ext cx="312265" cy="87087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5659" spc="10" dirty="0">
                <a:solidFill>
                  <a:srgbClr val="8500B3"/>
                </a:solidFill>
                <a:latin typeface="Intro " charset="0"/>
                <a:ea typeface="Intro " charset="0"/>
                <a:cs typeface="Intro " charset="0"/>
              </a:rPr>
              <a:t>1</a:t>
            </a:r>
            <a:endParaRPr sz="5600" dirty="0">
              <a:latin typeface="Intro " charset="0"/>
              <a:ea typeface="Intro " charset="0"/>
              <a:cs typeface="Intro " charset="0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247625" y="2541410"/>
            <a:ext cx="512641" cy="112017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7279" spc="10" dirty="0">
                <a:solidFill>
                  <a:srgbClr val="8500B3"/>
                </a:solidFill>
                <a:latin typeface="Intro " charset="0"/>
                <a:ea typeface="Intro " charset="0"/>
                <a:cs typeface="Intro " charset="0"/>
              </a:rPr>
              <a:t>2</a:t>
            </a:r>
            <a:endParaRPr sz="7200">
              <a:latin typeface="Intro " charset="0"/>
              <a:ea typeface="Intro " charset="0"/>
              <a:cs typeface="Intro " charset="0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275464" y="3882489"/>
            <a:ext cx="547907" cy="115249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7489" spc="10" dirty="0">
                <a:solidFill>
                  <a:srgbClr val="8500B3"/>
                </a:solidFill>
                <a:latin typeface="Intro " charset="0"/>
                <a:ea typeface="Intro " charset="0"/>
                <a:cs typeface="Intro " charset="0"/>
              </a:rPr>
              <a:t>3</a:t>
            </a:r>
            <a:endParaRPr sz="7400">
              <a:latin typeface="Intro " charset="0"/>
              <a:ea typeface="Intro " charset="0"/>
              <a:cs typeface="Intro " charset="0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1170757" y="2848299"/>
            <a:ext cx="2786019" cy="46166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500" spc="10" dirty="0">
                <a:latin typeface="Intro" charset="0"/>
                <a:ea typeface="Intro" charset="0"/>
                <a:cs typeface="Intro" charset="0"/>
              </a:rPr>
              <a:t>СОЦИАЛЬНАЯ ПОДДЕРЖКА</a:t>
            </a:r>
            <a:endParaRPr sz="1500" dirty="0">
              <a:latin typeface="Intro" charset="0"/>
              <a:ea typeface="Intro" charset="0"/>
              <a:cs typeface="Intro" charset="0"/>
            </a:endParaRPr>
          </a:p>
          <a:p>
            <a:pPr marL="0">
              <a:lnSpc>
                <a:spcPct val="100000"/>
              </a:lnSpc>
            </a:pPr>
            <a:r>
              <a:rPr sz="1500" spc="10" dirty="0">
                <a:latin typeface="Intro" charset="0"/>
                <a:ea typeface="Intro" charset="0"/>
                <a:cs typeface="Intro" charset="0"/>
              </a:rPr>
              <a:t>СЕМЕЙ</a:t>
            </a:r>
            <a:endParaRPr sz="1500" dirty="0">
              <a:latin typeface="Intro" charset="0"/>
              <a:ea typeface="Intro" charset="0"/>
              <a:cs typeface="Intro" charset="0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1169956" y="1131024"/>
            <a:ext cx="3703258" cy="92333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500" spc="10" dirty="0">
                <a:latin typeface="Intro" charset="0"/>
                <a:ea typeface="Intro" charset="0"/>
                <a:cs typeface="Intro" charset="0"/>
              </a:rPr>
              <a:t>ЛОББИРОВАНИЕ ИНТЕРЕСОВ ДЕТЕ</a:t>
            </a:r>
            <a:r>
              <a:rPr lang="ru-RU" sz="1500" spc="10" dirty="0">
                <a:latin typeface="Intro" charset="0"/>
                <a:ea typeface="Intro" charset="0"/>
                <a:cs typeface="Intro" charset="0"/>
              </a:rPr>
              <a:t>й </a:t>
            </a:r>
          </a:p>
          <a:p>
            <a:pPr marL="0">
              <a:lnSpc>
                <a:spcPct val="100000"/>
              </a:lnSpc>
            </a:pPr>
            <a:r>
              <a:rPr sz="1500" spc="10" dirty="0">
                <a:latin typeface="Intro" charset="0"/>
                <a:ea typeface="Intro" charset="0"/>
                <a:cs typeface="Intro" charset="0"/>
              </a:rPr>
              <a:t>И МОЛОДЫХ ЛЮДЕЙ</a:t>
            </a:r>
            <a:endParaRPr sz="1500" dirty="0">
              <a:latin typeface="Intro" charset="0"/>
              <a:ea typeface="Intro" charset="0"/>
              <a:cs typeface="Intro" charset="0"/>
            </a:endParaRPr>
          </a:p>
          <a:p>
            <a:pPr marL="0">
              <a:lnSpc>
                <a:spcPct val="100000"/>
              </a:lnSpc>
            </a:pPr>
            <a:r>
              <a:rPr sz="1500" spc="10" dirty="0">
                <a:latin typeface="Intro" charset="0"/>
                <a:ea typeface="Intro" charset="0"/>
                <a:cs typeface="Intro" charset="0"/>
              </a:rPr>
              <a:t>С ИНВАЛИДНОСТЬЮ НА УРОВНЕ </a:t>
            </a:r>
            <a:endParaRPr lang="ru-RU" sz="1500" spc="10" dirty="0">
              <a:latin typeface="Intro" charset="0"/>
              <a:ea typeface="Intro" charset="0"/>
              <a:cs typeface="Intro" charset="0"/>
            </a:endParaRPr>
          </a:p>
          <a:p>
            <a:pPr marL="0">
              <a:lnSpc>
                <a:spcPct val="100000"/>
              </a:lnSpc>
            </a:pPr>
            <a:r>
              <a:rPr sz="1500" spc="10" dirty="0">
                <a:latin typeface="Intro" charset="0"/>
                <a:ea typeface="Intro" charset="0"/>
                <a:cs typeface="Intro" charset="0"/>
              </a:rPr>
              <a:t>ЗАКОНОДАТЕЛЬСТВА</a:t>
            </a:r>
            <a:endParaRPr sz="1500" dirty="0">
              <a:latin typeface="Intro" charset="0"/>
              <a:ea typeface="Intro" charset="0"/>
              <a:cs typeface="Intro" charset="0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1170757" y="4156880"/>
            <a:ext cx="2857834" cy="46166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500" spc="10" dirty="0">
                <a:latin typeface="Intro" charset="0"/>
                <a:ea typeface="Intro" charset="0"/>
                <a:cs typeface="Intro" charset="0"/>
              </a:rPr>
              <a:t>РАБОТА С ОБЩЕСТВЕННЫМ</a:t>
            </a:r>
            <a:endParaRPr sz="1500">
              <a:latin typeface="Intro" charset="0"/>
              <a:ea typeface="Intro" charset="0"/>
              <a:cs typeface="Intro" charset="0"/>
            </a:endParaRPr>
          </a:p>
          <a:p>
            <a:pPr marL="0">
              <a:lnSpc>
                <a:spcPct val="100000"/>
              </a:lnSpc>
            </a:pPr>
            <a:r>
              <a:rPr sz="1500" spc="10" dirty="0">
                <a:latin typeface="Intro" charset="0"/>
                <a:ea typeface="Intro" charset="0"/>
                <a:cs typeface="Intro" charset="0"/>
              </a:rPr>
              <a:t>МНЕНИЕМ</a:t>
            </a:r>
            <a:endParaRPr sz="1500">
              <a:latin typeface="Intro" charset="0"/>
              <a:ea typeface="Intro" charset="0"/>
              <a:cs typeface="Intro" charset="0"/>
            </a:endParaRPr>
          </a:p>
        </p:txBody>
      </p:sp>
      <p:pic>
        <p:nvPicPr>
          <p:cNvPr id="95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1056" y="0"/>
            <a:ext cx="871195" cy="516698"/>
          </a:xfrm>
          <a:prstGeom prst="rect">
            <a:avLst/>
          </a:prstGeom>
        </p:spPr>
      </p:pic>
      <p:pic>
        <p:nvPicPr>
          <p:cNvPr id="96" name="Imag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5644" y="7472412"/>
            <a:ext cx="871195" cy="87593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21686B1B-D765-49E6-8FAB-A21FC03D76A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868" y="2332037"/>
            <a:ext cx="6594550" cy="45154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4" y="350837"/>
            <a:ext cx="10423872" cy="6443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21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2897" y="3858850"/>
            <a:ext cx="650304" cy="650316"/>
          </a:xfrm>
          <a:prstGeom prst="rect">
            <a:avLst/>
          </a:prstGeom>
        </p:spPr>
      </p:pic>
      <p:pic>
        <p:nvPicPr>
          <p:cNvPr id="170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2511" y="1868734"/>
            <a:ext cx="650303" cy="650316"/>
          </a:xfrm>
          <a:prstGeom prst="rect">
            <a:avLst/>
          </a:prstGeom>
        </p:spPr>
      </p:pic>
      <p:pic>
        <p:nvPicPr>
          <p:cNvPr id="171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632" y="3865150"/>
            <a:ext cx="650303" cy="650316"/>
          </a:xfrm>
          <a:prstGeom prst="rect">
            <a:avLst/>
          </a:prstGeom>
        </p:spPr>
      </p:pic>
      <p:pic>
        <p:nvPicPr>
          <p:cNvPr id="172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253" y="1875034"/>
            <a:ext cx="650303" cy="650316"/>
          </a:xfrm>
          <a:prstGeom prst="rect">
            <a:avLst/>
          </a:prstGeom>
        </p:spPr>
      </p:pic>
      <p:pic>
        <p:nvPicPr>
          <p:cNvPr id="173" name="Imag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530" y="3852562"/>
            <a:ext cx="650303" cy="650303"/>
          </a:xfrm>
          <a:prstGeom prst="rect">
            <a:avLst/>
          </a:prstGeom>
        </p:spPr>
      </p:pic>
      <p:pic>
        <p:nvPicPr>
          <p:cNvPr id="174" name="Image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248" y="1904476"/>
            <a:ext cx="650303" cy="650316"/>
          </a:xfrm>
          <a:prstGeom prst="rect">
            <a:avLst/>
          </a:prstGeom>
        </p:spPr>
      </p:pic>
      <p:pic>
        <p:nvPicPr>
          <p:cNvPr id="175" name="Image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414" y="3852562"/>
            <a:ext cx="650303" cy="650303"/>
          </a:xfrm>
          <a:prstGeom prst="rect">
            <a:avLst/>
          </a:prstGeom>
        </p:spPr>
      </p:pic>
      <p:pic>
        <p:nvPicPr>
          <p:cNvPr id="176" name="Image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727" y="1875034"/>
            <a:ext cx="650290" cy="650316"/>
          </a:xfrm>
          <a:prstGeom prst="rect">
            <a:avLst/>
          </a:prstGeom>
        </p:spPr>
      </p:pic>
      <p:sp>
        <p:nvSpPr>
          <p:cNvPr id="2" name="text 1"/>
          <p:cNvSpPr txBox="1"/>
          <p:nvPr/>
        </p:nvSpPr>
        <p:spPr>
          <a:xfrm>
            <a:off x="663798" y="967486"/>
            <a:ext cx="7310014" cy="43088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solidFill>
                  <a:srgbClr val="7030A0"/>
                </a:solidFill>
                <a:latin typeface="Intro " charset="0"/>
                <a:ea typeface="Intro " charset="0"/>
                <a:cs typeface="Intro " charset="0"/>
              </a:rPr>
              <a:t>Работа с общественным мнением</a:t>
            </a:r>
            <a:endParaRPr sz="2800" dirty="0">
              <a:solidFill>
                <a:srgbClr val="7030A0"/>
              </a:solidFill>
              <a:latin typeface="Intro " charset="0"/>
              <a:ea typeface="Intro " charset="0"/>
              <a:cs typeface="Intro " charset="0"/>
            </a:endParaRPr>
          </a:p>
        </p:txBody>
      </p:sp>
      <p:pic>
        <p:nvPicPr>
          <p:cNvPr id="177" name="Image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22060"/>
            <a:ext cx="10692003" cy="1237945"/>
          </a:xfrm>
          <a:prstGeom prst="rect">
            <a:avLst/>
          </a:prstGeom>
        </p:spPr>
      </p:pic>
      <p:pic>
        <p:nvPicPr>
          <p:cNvPr id="178" name="Image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2339" y="5783338"/>
            <a:ext cx="988644" cy="159385"/>
          </a:xfrm>
          <a:prstGeom prst="rect">
            <a:avLst/>
          </a:prstGeom>
        </p:spPr>
      </p:pic>
      <p:sp>
        <p:nvSpPr>
          <p:cNvPr id="3" name="text 1"/>
          <p:cNvSpPr txBox="1"/>
          <p:nvPr/>
        </p:nvSpPr>
        <p:spPr>
          <a:xfrm>
            <a:off x="651638" y="2929735"/>
            <a:ext cx="2179828" cy="64633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spc="10" dirty="0">
                <a:latin typeface="Arial"/>
                <a:cs typeface="Arial"/>
              </a:rPr>
              <a:t>крупных республиканских</a:t>
            </a:r>
            <a:endParaRPr sz="1400" dirty="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1400" spc="10" dirty="0">
                <a:latin typeface="Arial"/>
                <a:cs typeface="Arial"/>
              </a:rPr>
              <a:t>и международных</a:t>
            </a:r>
            <a:endParaRPr sz="1400" dirty="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1400" spc="10" dirty="0">
                <a:latin typeface="Arial"/>
                <a:cs typeface="Arial"/>
              </a:rPr>
              <a:t>мероприятий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638398" y="2016140"/>
            <a:ext cx="860172" cy="89255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5800" spc="10" dirty="0">
                <a:solidFill>
                  <a:srgbClr val="BE0DFF"/>
                </a:solidFill>
                <a:latin typeface="Intro " charset="0"/>
                <a:ea typeface="Intro " charset="0"/>
                <a:cs typeface="Intro " charset="0"/>
              </a:rPr>
              <a:t>67</a:t>
            </a:r>
            <a:endParaRPr sz="5800" dirty="0">
              <a:latin typeface="Intro " charset="0"/>
              <a:ea typeface="Intro " charset="0"/>
              <a:cs typeface="Intro " charset="0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644301" y="4884331"/>
            <a:ext cx="1598579" cy="21544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spc="10" dirty="0" err="1">
                <a:latin typeface="Arial"/>
                <a:cs typeface="Arial"/>
              </a:rPr>
              <a:t>публикаций</a:t>
            </a:r>
            <a:r>
              <a:rPr sz="1400" spc="10" dirty="0">
                <a:latin typeface="Arial"/>
                <a:cs typeface="Arial"/>
              </a:rPr>
              <a:t> в СМИ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644599" y="3967477"/>
            <a:ext cx="1814920" cy="87870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5710" spc="10" dirty="0">
                <a:solidFill>
                  <a:srgbClr val="BE0DFF"/>
                </a:solidFill>
                <a:latin typeface="Intro " charset="0"/>
                <a:ea typeface="Intro " charset="0"/>
                <a:cs typeface="Intro " charset="0"/>
              </a:rPr>
              <a:t>1000</a:t>
            </a:r>
            <a:endParaRPr sz="5700" dirty="0">
              <a:latin typeface="Intro " charset="0"/>
              <a:ea typeface="Intro " charset="0"/>
              <a:cs typeface="Intro " charset="0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6343835" y="2890308"/>
            <a:ext cx="877869" cy="43088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spc="10" dirty="0">
                <a:latin typeface="Arial"/>
                <a:cs typeface="Arial"/>
              </a:rPr>
              <a:t>вида</a:t>
            </a:r>
            <a:endParaRPr sz="1400" dirty="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1400" spc="10" dirty="0" err="1">
                <a:latin typeface="Arial"/>
                <a:cs typeface="Arial"/>
              </a:rPr>
              <a:t>бигборд</a:t>
            </a:r>
            <a:r>
              <a:rPr lang="ru-RU" sz="1400" spc="10" dirty="0" err="1">
                <a:latin typeface="Arial"/>
                <a:cs typeface="Arial"/>
              </a:rPr>
              <a:t>ов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6316830" y="2021709"/>
            <a:ext cx="416461" cy="87408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5680" spc="10" dirty="0">
                <a:solidFill>
                  <a:srgbClr val="BE0DFF"/>
                </a:solidFill>
                <a:latin typeface="Intro " charset="0"/>
                <a:ea typeface="Intro " charset="0"/>
                <a:cs typeface="Intro " charset="0"/>
              </a:rPr>
              <a:t>3</a:t>
            </a:r>
            <a:endParaRPr sz="5600">
              <a:latin typeface="Intro " charset="0"/>
              <a:ea typeface="Intro " charset="0"/>
              <a:cs typeface="Intro " charset="0"/>
            </a:endParaRPr>
          </a:p>
        </p:txBody>
      </p:sp>
      <p:sp>
        <p:nvSpPr>
          <p:cNvPr id="9" name="text 1"/>
          <p:cNvSpPr txBox="1"/>
          <p:nvPr/>
        </p:nvSpPr>
        <p:spPr>
          <a:xfrm>
            <a:off x="6343835" y="4859366"/>
            <a:ext cx="1081771" cy="43088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spc="10" dirty="0">
                <a:latin typeface="Arial"/>
                <a:cs typeface="Arial"/>
              </a:rPr>
              <a:t>социальных</a:t>
            </a:r>
            <a:endParaRPr sz="1400" dirty="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lang="ru-RU" sz="1400" spc="10" dirty="0">
                <a:latin typeface="Arial"/>
                <a:cs typeface="Arial"/>
              </a:rPr>
              <a:t>аудио</a:t>
            </a:r>
            <a:r>
              <a:rPr sz="1400" spc="10" dirty="0" err="1">
                <a:latin typeface="Arial"/>
                <a:cs typeface="Arial"/>
              </a:rPr>
              <a:t>ролика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0" name="text 1"/>
          <p:cNvSpPr txBox="1"/>
          <p:nvPr/>
        </p:nvSpPr>
        <p:spPr>
          <a:xfrm>
            <a:off x="6344543" y="3967464"/>
            <a:ext cx="386003" cy="84176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5470" spc="10" dirty="0">
                <a:solidFill>
                  <a:srgbClr val="BE0DFF"/>
                </a:solidFill>
                <a:latin typeface="Intro " charset="0"/>
                <a:ea typeface="Intro " charset="0"/>
                <a:cs typeface="Intro " charset="0"/>
              </a:rPr>
              <a:t>2</a:t>
            </a:r>
            <a:endParaRPr sz="5400">
              <a:latin typeface="Intro " charset="0"/>
              <a:ea typeface="Intro " charset="0"/>
              <a:cs typeface="Intro " charset="0"/>
            </a:endParaRPr>
          </a:p>
        </p:txBody>
      </p:sp>
      <p:sp>
        <p:nvSpPr>
          <p:cNvPr id="11" name="text 1"/>
          <p:cNvSpPr txBox="1"/>
          <p:nvPr/>
        </p:nvSpPr>
        <p:spPr>
          <a:xfrm>
            <a:off x="8280728" y="2872039"/>
            <a:ext cx="1191608" cy="43088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spc="10" dirty="0">
                <a:latin typeface="Arial"/>
                <a:cs typeface="Arial"/>
              </a:rPr>
              <a:t>социальных</a:t>
            </a:r>
            <a:endParaRPr sz="1400" dirty="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1400" spc="10" dirty="0" err="1">
                <a:latin typeface="Arial"/>
                <a:cs typeface="Arial"/>
              </a:rPr>
              <a:t>видеоролик</a:t>
            </a:r>
            <a:r>
              <a:rPr lang="ru-RU" sz="1400" spc="10" dirty="0" err="1">
                <a:latin typeface="Arial"/>
                <a:cs typeface="Arial"/>
              </a:rPr>
              <a:t>ов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2" name="text 1"/>
          <p:cNvSpPr txBox="1"/>
          <p:nvPr/>
        </p:nvSpPr>
        <p:spPr>
          <a:xfrm>
            <a:off x="8266422" y="2016140"/>
            <a:ext cx="406843" cy="84176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ru-RU" sz="5470" spc="10" dirty="0">
                <a:solidFill>
                  <a:srgbClr val="BE0DFF"/>
                </a:solidFill>
                <a:latin typeface="Intro " charset="0"/>
                <a:ea typeface="Intro " charset="0"/>
                <a:cs typeface="Intro " charset="0"/>
              </a:rPr>
              <a:t>5</a:t>
            </a:r>
            <a:endParaRPr sz="5400" dirty="0">
              <a:latin typeface="Intro " charset="0"/>
              <a:ea typeface="Intro " charset="0"/>
              <a:cs typeface="Intro " charset="0"/>
            </a:endParaRPr>
          </a:p>
        </p:txBody>
      </p:sp>
      <p:sp>
        <p:nvSpPr>
          <p:cNvPr id="13" name="text 1"/>
          <p:cNvSpPr txBox="1"/>
          <p:nvPr/>
        </p:nvSpPr>
        <p:spPr>
          <a:xfrm>
            <a:off x="8272337" y="4877237"/>
            <a:ext cx="1453539" cy="43088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spc="10" dirty="0">
                <a:latin typeface="Arial"/>
                <a:cs typeface="Arial"/>
              </a:rPr>
              <a:t>треннигов</a:t>
            </a:r>
            <a:endParaRPr sz="1400" dirty="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1400" spc="10" dirty="0">
                <a:latin typeface="Arial"/>
                <a:cs typeface="Arial"/>
              </a:rPr>
              <a:t>для журналистов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4" name="text 1"/>
          <p:cNvSpPr txBox="1"/>
          <p:nvPr/>
        </p:nvSpPr>
        <p:spPr>
          <a:xfrm>
            <a:off x="8230635" y="3961895"/>
            <a:ext cx="371577" cy="82791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5380" spc="10" dirty="0">
                <a:solidFill>
                  <a:srgbClr val="BE0DFF"/>
                </a:solidFill>
                <a:latin typeface="Intro " charset="0"/>
                <a:ea typeface="Intro " charset="0"/>
                <a:cs typeface="Intro " charset="0"/>
              </a:rPr>
              <a:t>7</a:t>
            </a:r>
            <a:endParaRPr sz="5300">
              <a:latin typeface="Intro " charset="0"/>
              <a:ea typeface="Intro " charset="0"/>
              <a:cs typeface="Intro " charset="0"/>
            </a:endParaRPr>
          </a:p>
        </p:txBody>
      </p:sp>
      <p:sp>
        <p:nvSpPr>
          <p:cNvPr id="15" name="text 1"/>
          <p:cNvSpPr txBox="1"/>
          <p:nvPr/>
        </p:nvSpPr>
        <p:spPr>
          <a:xfrm>
            <a:off x="3595414" y="2879393"/>
            <a:ext cx="2055627" cy="64633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spc="10" dirty="0">
                <a:latin typeface="Arial"/>
                <a:cs typeface="Arial"/>
              </a:rPr>
              <a:t>информационных </a:t>
            </a:r>
            <a:endParaRPr sz="1400" dirty="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1400" spc="10" dirty="0">
                <a:latin typeface="Arial"/>
                <a:cs typeface="Arial"/>
              </a:rPr>
              <a:t>и методических брошюр</a:t>
            </a:r>
            <a:endParaRPr sz="1400" dirty="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1400" spc="10" dirty="0">
                <a:latin typeface="Arial"/>
                <a:cs typeface="Arial"/>
              </a:rPr>
              <a:t>издано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6" name="text 1"/>
          <p:cNvSpPr txBox="1"/>
          <p:nvPr/>
        </p:nvSpPr>
        <p:spPr>
          <a:xfrm>
            <a:off x="3607574" y="2016600"/>
            <a:ext cx="916276" cy="89255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5800" spc="10" dirty="0">
                <a:solidFill>
                  <a:srgbClr val="BE0DFF"/>
                </a:solidFill>
                <a:latin typeface="Intro " charset="0"/>
                <a:ea typeface="Intro " charset="0"/>
                <a:cs typeface="Intro " charset="0"/>
              </a:rPr>
              <a:t>20</a:t>
            </a:r>
            <a:endParaRPr sz="5800" dirty="0">
              <a:latin typeface="Intro " charset="0"/>
              <a:ea typeface="Intro " charset="0"/>
              <a:cs typeface="Intro " charset="0"/>
            </a:endParaRPr>
          </a:p>
        </p:txBody>
      </p:sp>
      <p:sp>
        <p:nvSpPr>
          <p:cNvPr id="17" name="text 1"/>
          <p:cNvSpPr txBox="1"/>
          <p:nvPr/>
        </p:nvSpPr>
        <p:spPr>
          <a:xfrm>
            <a:off x="3600785" y="4884790"/>
            <a:ext cx="2030043" cy="43088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ru-RU" sz="1400" spc="10" dirty="0">
                <a:latin typeface="Arial"/>
                <a:cs typeface="Arial"/>
              </a:rPr>
              <a:t>С</a:t>
            </a:r>
            <a:r>
              <a:rPr sz="1400" spc="10" dirty="0" err="1">
                <a:latin typeface="Arial"/>
                <a:cs typeface="Arial"/>
              </a:rPr>
              <a:t>емей</a:t>
            </a:r>
            <a:r>
              <a:rPr lang="ru-RU" sz="1400" dirty="0">
                <a:latin typeface="Arial"/>
                <a:cs typeface="Arial"/>
              </a:rPr>
              <a:t> </a:t>
            </a:r>
            <a:r>
              <a:rPr lang="ru-RU" sz="1400" dirty="0" err="1">
                <a:latin typeface="Arial"/>
                <a:cs typeface="Arial"/>
              </a:rPr>
              <a:t>пр</a:t>
            </a:r>
            <a:r>
              <a:rPr sz="1400" spc="10" dirty="0" err="1">
                <a:latin typeface="Arial"/>
                <a:cs typeface="Arial"/>
              </a:rPr>
              <a:t>иня</a:t>
            </a:r>
            <a:r>
              <a:rPr lang="ru-RU" sz="1400" spc="10" dirty="0">
                <a:latin typeface="Arial"/>
                <a:cs typeface="Arial"/>
              </a:rPr>
              <a:t>ли </a:t>
            </a:r>
            <a:r>
              <a:rPr sz="1400" spc="10" dirty="0" err="1">
                <a:latin typeface="Arial"/>
                <a:cs typeface="Arial"/>
              </a:rPr>
              <a:t>участие</a:t>
            </a:r>
            <a:endParaRPr sz="1400" dirty="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1400" spc="10" dirty="0">
                <a:latin typeface="Arial"/>
                <a:cs typeface="Arial"/>
              </a:rPr>
              <a:t>в экскурсиях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8" name="text 1"/>
          <p:cNvSpPr txBox="1"/>
          <p:nvPr/>
        </p:nvSpPr>
        <p:spPr>
          <a:xfrm>
            <a:off x="3588376" y="3967935"/>
            <a:ext cx="1353576" cy="87870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5710" spc="10" dirty="0">
                <a:solidFill>
                  <a:srgbClr val="BE0DFF"/>
                </a:solidFill>
                <a:latin typeface="Intro " charset="0"/>
                <a:ea typeface="Intro " charset="0"/>
                <a:cs typeface="Intro " charset="0"/>
              </a:rPr>
              <a:t>669</a:t>
            </a:r>
            <a:endParaRPr sz="5700" dirty="0">
              <a:latin typeface="Intro " charset="0"/>
              <a:ea typeface="Intro " charset="0"/>
              <a:cs typeface="Intro " charset="0"/>
            </a:endParaRPr>
          </a:p>
        </p:txBody>
      </p:sp>
      <p:pic>
        <p:nvPicPr>
          <p:cNvPr id="179" name="Image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789" y="553966"/>
            <a:ext cx="47739" cy="47739"/>
          </a:xfrm>
          <a:prstGeom prst="rect">
            <a:avLst/>
          </a:prstGeom>
        </p:spPr>
      </p:pic>
      <p:pic>
        <p:nvPicPr>
          <p:cNvPr id="180" name="Image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843" y="553966"/>
            <a:ext cx="47739" cy="47739"/>
          </a:xfrm>
          <a:prstGeom prst="rect">
            <a:avLst/>
          </a:prstGeom>
        </p:spPr>
      </p:pic>
      <p:pic>
        <p:nvPicPr>
          <p:cNvPr id="181" name="Image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726" y="553966"/>
            <a:ext cx="47726" cy="47739"/>
          </a:xfrm>
          <a:prstGeom prst="rect">
            <a:avLst/>
          </a:prstGeom>
        </p:spPr>
      </p:pic>
      <p:pic>
        <p:nvPicPr>
          <p:cNvPr id="182" name="Image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780" y="553966"/>
            <a:ext cx="47726" cy="47739"/>
          </a:xfrm>
          <a:prstGeom prst="rect">
            <a:avLst/>
          </a:prstGeom>
        </p:spPr>
      </p:pic>
      <p:pic>
        <p:nvPicPr>
          <p:cNvPr id="183" name="Image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6833" y="553966"/>
            <a:ext cx="47726" cy="47739"/>
          </a:xfrm>
          <a:prstGeom prst="rect">
            <a:avLst/>
          </a:prstGeom>
        </p:spPr>
      </p:pic>
      <p:pic>
        <p:nvPicPr>
          <p:cNvPr id="184" name="Image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887" y="553966"/>
            <a:ext cx="47726" cy="47739"/>
          </a:xfrm>
          <a:prstGeom prst="rect">
            <a:avLst/>
          </a:prstGeom>
        </p:spPr>
      </p:pic>
      <p:pic>
        <p:nvPicPr>
          <p:cNvPr id="185" name="Image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759" y="553966"/>
            <a:ext cx="47726" cy="47739"/>
          </a:xfrm>
          <a:prstGeom prst="rect">
            <a:avLst/>
          </a:prstGeom>
        </p:spPr>
      </p:pic>
      <p:pic>
        <p:nvPicPr>
          <p:cNvPr id="186" name="Image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812" y="553966"/>
            <a:ext cx="47726" cy="47739"/>
          </a:xfrm>
          <a:prstGeom prst="rect">
            <a:avLst/>
          </a:prstGeom>
        </p:spPr>
      </p:pic>
      <p:pic>
        <p:nvPicPr>
          <p:cNvPr id="187" name="Image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7668" y="0"/>
            <a:ext cx="871194" cy="5166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"/>
          <p:cNvSpPr txBox="1"/>
          <p:nvPr/>
        </p:nvSpPr>
        <p:spPr>
          <a:xfrm>
            <a:off x="663798" y="967486"/>
            <a:ext cx="8644508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 err="1">
                <a:solidFill>
                  <a:srgbClr val="7030A0"/>
                </a:solidFill>
                <a:latin typeface="Intro" charset="0"/>
                <a:ea typeface="Intro" charset="0"/>
                <a:cs typeface="Intro" charset="0"/>
              </a:rPr>
              <a:t>Лоббирование</a:t>
            </a:r>
            <a:r>
              <a:rPr sz="2800" spc="10" dirty="0">
                <a:solidFill>
                  <a:srgbClr val="7030A0"/>
                </a:solidFill>
                <a:latin typeface="Intro" charset="0"/>
                <a:ea typeface="Intro" charset="0"/>
                <a:cs typeface="Intro" charset="0"/>
              </a:rPr>
              <a:t> </a:t>
            </a:r>
            <a:r>
              <a:rPr sz="2800" spc="10" dirty="0" err="1" smtClean="0">
                <a:solidFill>
                  <a:srgbClr val="7030A0"/>
                </a:solidFill>
                <a:latin typeface="Intro" charset="0"/>
                <a:ea typeface="Intro" charset="0"/>
                <a:cs typeface="Intro" charset="0"/>
              </a:rPr>
              <a:t>интересов</a:t>
            </a:r>
            <a:r>
              <a:rPr lang="ru-RU" sz="2800" spc="10" dirty="0" smtClean="0">
                <a:solidFill>
                  <a:srgbClr val="7030A0"/>
                </a:solidFill>
                <a:latin typeface="Intro" charset="0"/>
                <a:ea typeface="Intro" charset="0"/>
                <a:cs typeface="Intro" charset="0"/>
              </a:rPr>
              <a:t> людей с инвалидностью</a:t>
            </a:r>
            <a:endParaRPr sz="2800" dirty="0">
              <a:solidFill>
                <a:srgbClr val="7030A0"/>
              </a:solidFill>
              <a:latin typeface="Intro" charset="0"/>
              <a:ea typeface="Intro" charset="0"/>
              <a:cs typeface="Intro" charset="0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663798" y="1378999"/>
            <a:ext cx="1734770" cy="43088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 smtClean="0">
                <a:solidFill>
                  <a:srgbClr val="7030A0"/>
                </a:solidFill>
                <a:latin typeface="Intro" charset="0"/>
                <a:ea typeface="Intro" charset="0"/>
                <a:cs typeface="Intro" charset="0"/>
              </a:rPr>
              <a:t>201</a:t>
            </a:r>
            <a:r>
              <a:rPr lang="ru-RU" sz="2800" spc="10" dirty="0" smtClean="0">
                <a:solidFill>
                  <a:srgbClr val="7030A0"/>
                </a:solidFill>
                <a:latin typeface="Intro" charset="0"/>
                <a:ea typeface="Intro" charset="0"/>
                <a:cs typeface="Intro" charset="0"/>
              </a:rPr>
              <a:t>6-</a:t>
            </a:r>
            <a:r>
              <a:rPr sz="2800" spc="10" dirty="0" smtClean="0">
                <a:solidFill>
                  <a:srgbClr val="7030A0"/>
                </a:solidFill>
                <a:latin typeface="Intro" charset="0"/>
                <a:ea typeface="Intro" charset="0"/>
                <a:cs typeface="Intro" charset="0"/>
              </a:rPr>
              <a:t>2018</a:t>
            </a:r>
            <a:endParaRPr sz="2800" dirty="0">
              <a:latin typeface="Intro" charset="0"/>
              <a:ea typeface="Intro" charset="0"/>
              <a:cs typeface="Intro" charset="0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1334349" y="3027733"/>
            <a:ext cx="970779" cy="58477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ru-RU" sz="1900" spc="10" dirty="0">
                <a:latin typeface="Intro Book" charset="0"/>
                <a:ea typeface="Intro Book" charset="0"/>
                <a:cs typeface="Intro Book" charset="0"/>
              </a:rPr>
              <a:t>р</a:t>
            </a:r>
            <a:r>
              <a:rPr sz="1900" spc="10" dirty="0" err="1">
                <a:latin typeface="Intro Book" charset="0"/>
                <a:ea typeface="Intro Book" charset="0"/>
                <a:cs typeface="Intro Book" charset="0"/>
              </a:rPr>
              <a:t>абочих</a:t>
            </a:r>
            <a:endParaRPr sz="1900" dirty="0">
              <a:latin typeface="Intro Book" charset="0"/>
              <a:ea typeface="Intro Book" charset="0"/>
              <a:cs typeface="Intro Book" charset="0"/>
            </a:endParaRPr>
          </a:p>
          <a:p>
            <a:pPr marL="0">
              <a:lnSpc>
                <a:spcPct val="100000"/>
              </a:lnSpc>
            </a:pPr>
            <a:r>
              <a:rPr sz="1900" spc="10" dirty="0">
                <a:latin typeface="Intro Book" charset="0"/>
                <a:ea typeface="Intro Book" charset="0"/>
                <a:cs typeface="Intro Book" charset="0"/>
              </a:rPr>
              <a:t>групп</a:t>
            </a:r>
            <a:endParaRPr sz="1900" dirty="0">
              <a:latin typeface="Intro Book" charset="0"/>
              <a:ea typeface="Intro Book" charset="0"/>
              <a:cs typeface="Intro Book" charset="0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96201" y="2250135"/>
            <a:ext cx="285089" cy="1324102"/>
          </a:xfrm>
          <a:custGeom>
            <a:avLst/>
            <a:gdLst/>
            <a:ahLst/>
            <a:cxnLst/>
            <a:rect l="l" t="t" r="r" b="b"/>
            <a:pathLst>
              <a:path w="285089" h="1324102">
                <a:moveTo>
                  <a:pt x="0" y="1324102"/>
                </a:moveTo>
                <a:lnTo>
                  <a:pt x="0" y="0"/>
                </a:lnTo>
                <a:lnTo>
                  <a:pt x="285089" y="0"/>
                </a:lnTo>
                <a:lnTo>
                  <a:pt x="285089" y="1324102"/>
                </a:lnTo>
                <a:lnTo>
                  <a:pt x="0" y="1324102"/>
                </a:lnTo>
                <a:close/>
              </a:path>
            </a:pathLst>
          </a:custGeom>
          <a:solidFill>
            <a:srgbClr val="BD0D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text 1"/>
          <p:cNvSpPr txBox="1"/>
          <p:nvPr/>
        </p:nvSpPr>
        <p:spPr>
          <a:xfrm>
            <a:off x="1334349" y="2027237"/>
            <a:ext cx="586379" cy="116185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7550" spc="10" dirty="0">
                <a:solidFill>
                  <a:srgbClr val="8500B3"/>
                </a:solidFill>
                <a:latin typeface="Intro " charset="0"/>
                <a:ea typeface="Intro " charset="0"/>
                <a:cs typeface="Intro " charset="0"/>
              </a:rPr>
              <a:t>8</a:t>
            </a:r>
            <a:endParaRPr sz="7500" dirty="0">
              <a:latin typeface="Intro " charset="0"/>
              <a:ea typeface="Intro " charset="0"/>
              <a:cs typeface="Intro " charset="0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3964857" y="3004007"/>
            <a:ext cx="1637358" cy="5847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ru-RU" sz="1900" spc="10" dirty="0" err="1">
                <a:latin typeface="Intro Book" charset="0"/>
                <a:ea typeface="Intro Book" charset="0"/>
                <a:cs typeface="Intro Book" charset="0"/>
              </a:rPr>
              <a:t>пр</a:t>
            </a:r>
            <a:r>
              <a:rPr sz="1900" spc="10" dirty="0" err="1">
                <a:latin typeface="Intro Book" charset="0"/>
                <a:ea typeface="Intro Book" charset="0"/>
                <a:cs typeface="Intro Book" charset="0"/>
              </a:rPr>
              <a:t>едложений</a:t>
            </a:r>
            <a:endParaRPr sz="1900" dirty="0">
              <a:latin typeface="Intro Book" charset="0"/>
              <a:ea typeface="Intro Book" charset="0"/>
              <a:cs typeface="Intro Book" charset="0"/>
            </a:endParaRPr>
          </a:p>
          <a:p>
            <a:pPr marL="0">
              <a:lnSpc>
                <a:spcPct val="100000"/>
              </a:lnSpc>
            </a:pPr>
            <a:r>
              <a:rPr sz="1900" spc="10" dirty="0">
                <a:latin typeface="Intro Book" charset="0"/>
                <a:ea typeface="Intro Book" charset="0"/>
                <a:cs typeface="Intro Book" charset="0"/>
              </a:rPr>
              <a:t>направлено</a:t>
            </a:r>
            <a:endParaRPr sz="1900" dirty="0">
              <a:latin typeface="Intro Book" charset="0"/>
              <a:ea typeface="Intro Book" charset="0"/>
              <a:cs typeface="Intro Book" charset="0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3955883" y="2012036"/>
            <a:ext cx="1852110" cy="116185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7550" spc="10" dirty="0">
                <a:solidFill>
                  <a:srgbClr val="8500B3"/>
                </a:solidFill>
                <a:latin typeface="Intro " charset="0"/>
                <a:ea typeface="Intro " charset="0"/>
                <a:cs typeface="Intro " charset="0"/>
              </a:rPr>
              <a:t>200</a:t>
            </a:r>
            <a:endParaRPr sz="7500" dirty="0">
              <a:latin typeface="Intro " charset="0"/>
              <a:ea typeface="Intro " charset="0"/>
              <a:cs typeface="Intro " charset="0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1334349" y="5495515"/>
            <a:ext cx="1607491" cy="58477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ru-RU" sz="1900" spc="10" dirty="0" err="1">
                <a:latin typeface="Intro Book" charset="0"/>
                <a:ea typeface="Intro Book" charset="0"/>
                <a:cs typeface="Intro Book" charset="0"/>
              </a:rPr>
              <a:t>пр</a:t>
            </a:r>
            <a:r>
              <a:rPr sz="1900" spc="10" dirty="0" err="1">
                <a:latin typeface="Intro Book" charset="0"/>
                <a:ea typeface="Intro Book" charset="0"/>
                <a:cs typeface="Intro Book" charset="0"/>
              </a:rPr>
              <a:t>едложений</a:t>
            </a:r>
            <a:endParaRPr sz="1900" dirty="0">
              <a:latin typeface="Intro Book" charset="0"/>
              <a:ea typeface="Intro Book" charset="0"/>
              <a:cs typeface="Intro Book" charset="0"/>
            </a:endParaRPr>
          </a:p>
          <a:p>
            <a:pPr marL="0">
              <a:lnSpc>
                <a:spcPct val="100000"/>
              </a:lnSpc>
            </a:pPr>
            <a:r>
              <a:rPr sz="1900" spc="10" dirty="0" err="1">
                <a:latin typeface="Intro Book" charset="0"/>
                <a:ea typeface="Intro Book" charset="0"/>
                <a:cs typeface="Intro Book" charset="0"/>
              </a:rPr>
              <a:t>поддержан</a:t>
            </a:r>
            <a:r>
              <a:rPr lang="ru-RU" sz="1900" spc="10" dirty="0">
                <a:latin typeface="Intro Book" charset="0"/>
                <a:ea typeface="Intro Book" charset="0"/>
                <a:cs typeface="Intro Book" charset="0"/>
              </a:rPr>
              <a:t>о</a:t>
            </a:r>
            <a:endParaRPr sz="1900" dirty="0">
              <a:latin typeface="Intro Book" charset="0"/>
              <a:ea typeface="Intro Book" charset="0"/>
              <a:cs typeface="Intro Book" charset="0"/>
            </a:endParaRPr>
          </a:p>
        </p:txBody>
      </p:sp>
      <p:sp>
        <p:nvSpPr>
          <p:cNvPr id="9" name="text 1"/>
          <p:cNvSpPr txBox="1"/>
          <p:nvPr/>
        </p:nvSpPr>
        <p:spPr>
          <a:xfrm>
            <a:off x="1334349" y="4541837"/>
            <a:ext cx="1220847" cy="116185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7550" spc="10" dirty="0">
                <a:solidFill>
                  <a:srgbClr val="8500B3"/>
                </a:solidFill>
                <a:latin typeface="Intro " charset="0"/>
                <a:ea typeface="Intro " charset="0"/>
                <a:cs typeface="Intro " charset="0"/>
              </a:rPr>
              <a:t>50</a:t>
            </a:r>
            <a:endParaRPr sz="7500">
              <a:latin typeface="Intro " charset="0"/>
              <a:ea typeface="Intro " charset="0"/>
              <a:cs typeface="Intro " charset="0"/>
            </a:endParaRPr>
          </a:p>
        </p:txBody>
      </p:sp>
      <p:pic>
        <p:nvPicPr>
          <p:cNvPr id="133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0591" y="5634408"/>
            <a:ext cx="47727" cy="47727"/>
          </a:xfrm>
          <a:prstGeom prst="rect">
            <a:avLst/>
          </a:prstGeom>
        </p:spPr>
      </p:pic>
      <p:pic>
        <p:nvPicPr>
          <p:cNvPr id="134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0591" y="5136355"/>
            <a:ext cx="47727" cy="47726"/>
          </a:xfrm>
          <a:prstGeom prst="rect">
            <a:avLst/>
          </a:prstGeom>
        </p:spPr>
      </p:pic>
      <p:pic>
        <p:nvPicPr>
          <p:cNvPr id="135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0591" y="4637482"/>
            <a:ext cx="47727" cy="47727"/>
          </a:xfrm>
          <a:prstGeom prst="rect">
            <a:avLst/>
          </a:prstGeom>
        </p:spPr>
      </p:pic>
      <p:pic>
        <p:nvPicPr>
          <p:cNvPr id="136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0591" y="4139429"/>
            <a:ext cx="47727" cy="47726"/>
          </a:xfrm>
          <a:prstGeom prst="rect">
            <a:avLst/>
          </a:prstGeom>
        </p:spPr>
      </p:pic>
      <p:pic>
        <p:nvPicPr>
          <p:cNvPr id="137" name="Imag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0591" y="3641375"/>
            <a:ext cx="47727" cy="47726"/>
          </a:xfrm>
          <a:prstGeom prst="rect">
            <a:avLst/>
          </a:prstGeom>
        </p:spPr>
      </p:pic>
      <p:pic>
        <p:nvPicPr>
          <p:cNvPr id="138" name="Image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0591" y="3143322"/>
            <a:ext cx="47727" cy="47726"/>
          </a:xfrm>
          <a:prstGeom prst="rect">
            <a:avLst/>
          </a:prstGeom>
        </p:spPr>
      </p:pic>
      <p:pic>
        <p:nvPicPr>
          <p:cNvPr id="139" name="Image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0591" y="2644451"/>
            <a:ext cx="47727" cy="47726"/>
          </a:xfrm>
          <a:prstGeom prst="rect">
            <a:avLst/>
          </a:prstGeom>
        </p:spPr>
      </p:pic>
      <p:pic>
        <p:nvPicPr>
          <p:cNvPr id="140" name="Image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0591" y="2146397"/>
            <a:ext cx="47727" cy="47726"/>
          </a:xfrm>
          <a:prstGeom prst="rect">
            <a:avLst/>
          </a:prstGeom>
        </p:spPr>
      </p:pic>
      <p:pic>
        <p:nvPicPr>
          <p:cNvPr id="141" name="Image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3110" y="5637756"/>
            <a:ext cx="47740" cy="47739"/>
          </a:xfrm>
          <a:prstGeom prst="rect">
            <a:avLst/>
          </a:prstGeom>
        </p:spPr>
      </p:pic>
      <p:pic>
        <p:nvPicPr>
          <p:cNvPr id="142" name="Image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3110" y="5139702"/>
            <a:ext cx="47740" cy="47739"/>
          </a:xfrm>
          <a:prstGeom prst="rect">
            <a:avLst/>
          </a:prstGeom>
        </p:spPr>
      </p:pic>
      <p:pic>
        <p:nvPicPr>
          <p:cNvPr id="143" name="Image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3110" y="4640831"/>
            <a:ext cx="47740" cy="47739"/>
          </a:xfrm>
          <a:prstGeom prst="rect">
            <a:avLst/>
          </a:prstGeom>
        </p:spPr>
      </p:pic>
      <p:pic>
        <p:nvPicPr>
          <p:cNvPr id="144" name="Image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3110" y="4142778"/>
            <a:ext cx="47740" cy="47739"/>
          </a:xfrm>
          <a:prstGeom prst="rect">
            <a:avLst/>
          </a:prstGeom>
        </p:spPr>
      </p:pic>
      <p:pic>
        <p:nvPicPr>
          <p:cNvPr id="145" name="Image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3110" y="3644724"/>
            <a:ext cx="47740" cy="47739"/>
          </a:xfrm>
          <a:prstGeom prst="rect">
            <a:avLst/>
          </a:prstGeom>
        </p:spPr>
      </p:pic>
      <p:pic>
        <p:nvPicPr>
          <p:cNvPr id="146" name="Image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3110" y="3146671"/>
            <a:ext cx="47740" cy="47739"/>
          </a:xfrm>
          <a:prstGeom prst="rect">
            <a:avLst/>
          </a:prstGeom>
        </p:spPr>
      </p:pic>
      <p:pic>
        <p:nvPicPr>
          <p:cNvPr id="147" name="Image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3110" y="2647800"/>
            <a:ext cx="47740" cy="47739"/>
          </a:xfrm>
          <a:prstGeom prst="rect">
            <a:avLst/>
          </a:prstGeom>
        </p:spPr>
      </p:pic>
      <p:pic>
        <p:nvPicPr>
          <p:cNvPr id="148" name="Image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3110" y="2149746"/>
            <a:ext cx="47740" cy="47739"/>
          </a:xfrm>
          <a:prstGeom prst="rect">
            <a:avLst/>
          </a:prstGeom>
        </p:spPr>
      </p:pic>
      <p:sp>
        <p:nvSpPr>
          <p:cNvPr id="10" name="text 1"/>
          <p:cNvSpPr txBox="1"/>
          <p:nvPr/>
        </p:nvSpPr>
        <p:spPr>
          <a:xfrm>
            <a:off x="3955437" y="5491519"/>
            <a:ext cx="1680814" cy="8771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ru-RU" sz="1900" spc="10" dirty="0" err="1">
                <a:latin typeface="Intro Book" charset="0"/>
                <a:ea typeface="Intro Book" charset="0"/>
                <a:cs typeface="Intro Book" charset="0"/>
              </a:rPr>
              <a:t>пр</a:t>
            </a:r>
            <a:r>
              <a:rPr sz="1900" spc="10" dirty="0" err="1">
                <a:latin typeface="Intro Book" charset="0"/>
                <a:ea typeface="Intro Book" charset="0"/>
                <a:cs typeface="Intro Book" charset="0"/>
              </a:rPr>
              <a:t>едложени</a:t>
            </a:r>
            <a:r>
              <a:rPr lang="ru-RU" sz="1900" spc="10" dirty="0">
                <a:latin typeface="Intro Book" charset="0"/>
                <a:ea typeface="Intro Book" charset="0"/>
                <a:cs typeface="Intro Book" charset="0"/>
              </a:rPr>
              <a:t>я</a:t>
            </a:r>
            <a:endParaRPr sz="1900" dirty="0">
              <a:latin typeface="Intro Book" charset="0"/>
              <a:ea typeface="Intro Book" charset="0"/>
              <a:cs typeface="Intro Book" charset="0"/>
            </a:endParaRPr>
          </a:p>
          <a:p>
            <a:pPr marL="0">
              <a:lnSpc>
                <a:spcPct val="100000"/>
              </a:lnSpc>
            </a:pPr>
            <a:r>
              <a:rPr sz="1900" spc="10" dirty="0">
                <a:latin typeface="Intro Book" charset="0"/>
                <a:ea typeface="Intro Book" charset="0"/>
                <a:cs typeface="Intro Book" charset="0"/>
              </a:rPr>
              <a:t>на рассмотрении</a:t>
            </a:r>
            <a:endParaRPr sz="1900" dirty="0">
              <a:latin typeface="Intro Book" charset="0"/>
              <a:ea typeface="Intro Book" charset="0"/>
              <a:cs typeface="Intro Book" charset="0"/>
            </a:endParaRPr>
          </a:p>
        </p:txBody>
      </p:sp>
      <p:pic>
        <p:nvPicPr>
          <p:cNvPr id="150" name="Image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437" y="4752192"/>
            <a:ext cx="1100126" cy="959970"/>
          </a:xfrm>
          <a:prstGeom prst="rect">
            <a:avLst/>
          </a:prstGeom>
        </p:spPr>
      </p:pic>
      <p:pic>
        <p:nvPicPr>
          <p:cNvPr id="151" name="Image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15" y="4714797"/>
            <a:ext cx="333430" cy="1604523"/>
          </a:xfrm>
          <a:prstGeom prst="rect">
            <a:avLst/>
          </a:prstGeom>
        </p:spPr>
      </p:pic>
      <p:pic>
        <p:nvPicPr>
          <p:cNvPr id="152" name="Image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976" y="2233358"/>
            <a:ext cx="285089" cy="1324102"/>
          </a:xfrm>
          <a:prstGeom prst="rect">
            <a:avLst/>
          </a:prstGeom>
        </p:spPr>
      </p:pic>
      <p:pic>
        <p:nvPicPr>
          <p:cNvPr id="153" name="Image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856" y="4752191"/>
            <a:ext cx="337414" cy="1567130"/>
          </a:xfrm>
          <a:prstGeom prst="rect">
            <a:avLst/>
          </a:prstGeom>
        </p:spPr>
      </p:pic>
      <p:pic>
        <p:nvPicPr>
          <p:cNvPr id="154" name="Image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30834"/>
            <a:ext cx="10689222" cy="829170"/>
          </a:xfrm>
          <a:prstGeom prst="rect">
            <a:avLst/>
          </a:prstGeom>
        </p:spPr>
      </p:pic>
      <p:pic>
        <p:nvPicPr>
          <p:cNvPr id="155" name="Image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5644" y="0"/>
            <a:ext cx="871195" cy="516694"/>
          </a:xfrm>
          <a:prstGeom prst="rect">
            <a:avLst/>
          </a:prstGeom>
        </p:spPr>
      </p:pic>
      <p:pic>
        <p:nvPicPr>
          <p:cNvPr id="156" name="Image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7666" y="7497572"/>
            <a:ext cx="871195" cy="6243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7885" y="1493837"/>
            <a:ext cx="3463251" cy="48950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06" y="215900"/>
            <a:ext cx="10058400" cy="6705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057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273</TotalTime>
  <Words>583</Words>
  <Application>Microsoft Office PowerPoint</Application>
  <PresentationFormat>Произвольный</PresentationFormat>
  <Paragraphs>186</Paragraphs>
  <Slides>26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3" baseType="lpstr">
      <vt:lpstr>Arial</vt:lpstr>
      <vt:lpstr>Calibri</vt:lpstr>
      <vt:lpstr>Intro</vt:lpstr>
      <vt:lpstr>Intro </vt:lpstr>
      <vt:lpstr>Intro Book</vt:lpstr>
      <vt:lpstr>Intro Light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Бойко</dc:creator>
  <cp:lastModifiedBy>Елена Титова</cp:lastModifiedBy>
  <cp:revision>79</cp:revision>
  <dcterms:created xsi:type="dcterms:W3CDTF">2019-02-28T05:18:19Z</dcterms:created>
  <dcterms:modified xsi:type="dcterms:W3CDTF">2019-06-06T07:05:30Z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2019-02-28T00:00:00Z</vt:filetime>
  </property>
  <property fmtid="{D5CDD505-2E9C-101B-9397-08002B2CF9AE}" pid="3" name="LastSaved">
    <vt:filetime>2019-02-28T00:00:00Z</vt:filetime>
  </property>
</Properties>
</file>