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93" r:id="rId5"/>
    <p:sldId id="291" r:id="rId6"/>
    <p:sldId id="297" r:id="rId7"/>
    <p:sldId id="260" r:id="rId8"/>
    <p:sldId id="298" r:id="rId9"/>
    <p:sldId id="299" r:id="rId10"/>
    <p:sldId id="267" r:id="rId11"/>
    <p:sldId id="261" r:id="rId12"/>
    <p:sldId id="294" r:id="rId13"/>
    <p:sldId id="268" r:id="rId14"/>
    <p:sldId id="300" r:id="rId15"/>
    <p:sldId id="295" r:id="rId16"/>
    <p:sldId id="262" r:id="rId17"/>
    <p:sldId id="288" r:id="rId18"/>
    <p:sldId id="301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31.05.2019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630616" cy="1470025"/>
          </a:xfrm>
        </p:spPr>
        <p:txBody>
          <a:bodyPr>
            <a:normAutofit/>
          </a:bodyPr>
          <a:lstStyle/>
          <a:p>
            <a:r>
              <a:rPr lang="ro-RO" dirty="0" smtClean="0"/>
              <a:t>Viaţa independentă şi </a:t>
            </a:r>
            <a:r>
              <a:rPr lang="ro-RO" dirty="0" err="1" smtClean="0"/>
              <a:t>autoreprezentarea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r>
              <a:rPr lang="ro-RO" dirty="0" smtClean="0">
                <a:solidFill>
                  <a:schemeClr val="tx1"/>
                </a:solidFill>
              </a:rPr>
              <a:t>Moldovan Elisabeta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Asociaţia Ceva de Spus, România</a:t>
            </a: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9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798" y="1700808"/>
            <a:ext cx="7271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     Masă rotundă cu autorităţile</a:t>
            </a:r>
          </a:p>
          <a:p>
            <a:pPr marL="285750" indent="-285750">
              <a:buFont typeface="Arial" pitchFamily="34" charset="0"/>
              <a:buChar char="•"/>
            </a:pPr>
            <a:endParaRPr lang="ro-R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32656"/>
            <a:ext cx="8075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dirty="0"/>
              <a:t>Cerem închiderea instituţiilor</a:t>
            </a:r>
            <a:endParaRPr lang="ro-RO" sz="4400" dirty="0">
              <a:latin typeface="+mj-lt"/>
            </a:endParaRPr>
          </a:p>
        </p:txBody>
      </p:sp>
      <p:pic>
        <p:nvPicPr>
          <p:cNvPr id="2050" name="Picture 2" descr="F:\CDS\Poze\Eli\momente.ro_4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8" y="2636912"/>
            <a:ext cx="6582251" cy="37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Împărtăşim experienţa noastră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r>
              <a:rPr lang="ro-RO" dirty="0" smtClean="0"/>
              <a:t>Am fost premiaţi la Zero </a:t>
            </a:r>
            <a:r>
              <a:rPr lang="ro-RO" dirty="0" err="1" smtClean="0"/>
              <a:t>Conference</a:t>
            </a:r>
            <a:r>
              <a:rPr lang="ro-RO" dirty="0" smtClean="0"/>
              <a:t> Viena </a:t>
            </a:r>
            <a:r>
              <a:rPr lang="ro-RO" dirty="0" smtClean="0"/>
              <a:t>2019 pentru proiectul Spune-mi </a:t>
            </a:r>
            <a:r>
              <a:rPr lang="ro-RO" dirty="0" err="1" smtClean="0"/>
              <a:t>Eli</a:t>
            </a:r>
            <a:endParaRPr lang="ro-RO" dirty="0"/>
          </a:p>
        </p:txBody>
      </p:sp>
      <p:pic>
        <p:nvPicPr>
          <p:cNvPr id="3074" name="Picture 2" descr="F:\CDS\Poze\Eli\52985861_2285546421477894_71815075359484805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33664" cy="51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3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DS\Poze\Eli\52451604_2011897385554794_740270809697327513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499176" cy="56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6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7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/>
              <a:t>Conştientizăm oamenii din comunitate cu privire la dezinstituţionalizare</a:t>
            </a:r>
            <a:br>
              <a:rPr lang="ro-RO" dirty="0"/>
            </a:br>
            <a:endParaRPr lang="ro-RO" dirty="0"/>
          </a:p>
        </p:txBody>
      </p:sp>
      <p:pic>
        <p:nvPicPr>
          <p:cNvPr id="5122" name="Picture 2" descr="F:\CDS\Poze\Eli\57238791_276466996635313_1544998984475475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5109"/>
            <a:ext cx="8290060" cy="46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Conştientizăm oamenii din comunitate cu privire la dezinstituţionalizare</a:t>
            </a:r>
          </a:p>
        </p:txBody>
      </p:sp>
      <p:pic>
        <p:nvPicPr>
          <p:cNvPr id="2050" name="Picture 2" descr="F:\CDS\Poze\Eli\56913403_276467013301978_170188403374030848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63060" cy="47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5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Avem abilităţi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perioada</a:t>
            </a:r>
            <a:r>
              <a:rPr lang="en-US" dirty="0"/>
              <a:t> 16-18 </a:t>
            </a:r>
            <a:r>
              <a:rPr lang="en-US" dirty="0" err="1"/>
              <a:t>noiembrie</a:t>
            </a:r>
            <a:r>
              <a:rPr lang="en-US" dirty="0"/>
              <a:t> am </a:t>
            </a:r>
            <a:r>
              <a:rPr lang="en-US" dirty="0" err="1"/>
              <a:t>participat</a:t>
            </a:r>
            <a:r>
              <a:rPr lang="en-US" dirty="0"/>
              <a:t> la </a:t>
            </a:r>
            <a:r>
              <a:rPr lang="en-US" dirty="0" err="1"/>
              <a:t>organizarea</a:t>
            </a:r>
            <a:r>
              <a:rPr lang="en-US" dirty="0"/>
              <a:t> </a:t>
            </a:r>
            <a:r>
              <a:rPr lang="en-US" dirty="0" err="1"/>
              <a:t>salonului</a:t>
            </a:r>
            <a:r>
              <a:rPr lang="en-US" dirty="0"/>
              <a:t> de </a:t>
            </a:r>
            <a:r>
              <a:rPr lang="en-US" dirty="0" err="1"/>
              <a:t>vinuri</a:t>
            </a:r>
            <a:r>
              <a:rPr lang="en-US" dirty="0"/>
              <a:t> </a:t>
            </a:r>
            <a:r>
              <a:rPr lang="en-US" dirty="0" err="1"/>
              <a:t>Rovinhud</a:t>
            </a:r>
            <a:r>
              <a:rPr lang="en-US" dirty="0"/>
              <a:t>, </a:t>
            </a:r>
            <a:r>
              <a:rPr lang="en-US" dirty="0" err="1"/>
              <a:t>ajuns</a:t>
            </a:r>
            <a:r>
              <a:rPr lang="en-US" dirty="0"/>
              <a:t> la a V-a </a:t>
            </a:r>
            <a:r>
              <a:rPr lang="en-US" dirty="0" err="1"/>
              <a:t>ediţie</a:t>
            </a:r>
            <a:r>
              <a:rPr lang="en-US" dirty="0"/>
              <a:t>. </a:t>
            </a:r>
            <a:r>
              <a:rPr lang="en-US" dirty="0" err="1"/>
              <a:t>Profiturile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direcţionate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înfiinţarea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serviciu</a:t>
            </a:r>
            <a:r>
              <a:rPr lang="en-US" dirty="0"/>
              <a:t> de </a:t>
            </a:r>
            <a:r>
              <a:rPr lang="en-US" dirty="0" err="1"/>
              <a:t>sprijin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locuire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comunitate</a:t>
            </a:r>
            <a:r>
              <a:rPr lang="en-US" dirty="0"/>
              <a:t>, </a:t>
            </a:r>
            <a:r>
              <a:rPr lang="en-US" dirty="0" err="1"/>
              <a:t>UnLoc</a:t>
            </a:r>
            <a:r>
              <a:rPr lang="en-US" dirty="0"/>
              <a:t>. </a:t>
            </a:r>
            <a:endParaRPr lang="ro-RO" dirty="0"/>
          </a:p>
        </p:txBody>
      </p:sp>
      <p:pic>
        <p:nvPicPr>
          <p:cNvPr id="6146" name="Picture 2" descr="F:\CDS\Poze\Eli\46366301_2134923843213531_59250293619032064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0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Avem abilităţi</a:t>
            </a:r>
            <a:endParaRPr lang="ro-RO" dirty="0"/>
          </a:p>
        </p:txBody>
      </p:sp>
      <p:pic>
        <p:nvPicPr>
          <p:cNvPr id="7170" name="Picture 2" descr="F:\CDS\Poze\Eli\46503264_10218173906967401_41055037086142300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75882" cy="49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7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ne ajută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180727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Învățăm mereu, discutăm</a:t>
            </a:r>
          </a:p>
          <a:p>
            <a:pPr marL="0" indent="0">
              <a:buNone/>
            </a:pPr>
            <a:r>
              <a:rPr lang="ro-RO" dirty="0" smtClean="0"/>
              <a:t>Ne ajutăm</a:t>
            </a:r>
            <a:endParaRPr lang="ro-RO" dirty="0"/>
          </a:p>
        </p:txBody>
      </p:sp>
      <p:pic>
        <p:nvPicPr>
          <p:cNvPr id="1026" name="Picture 2" descr="F:\CDS\Poze\Eli\57052388_2087570231320842_6253669302931554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245387" cy="31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DS\Poze\18057126_1265048100239730_754301005793888676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29" y="2463852"/>
            <a:ext cx="3499850" cy="41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5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76673"/>
            <a:ext cx="8568952" cy="259228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Ca să fiţi </a:t>
            </a:r>
            <a:r>
              <a:rPr lang="ro-RO" dirty="0" err="1" smtClean="0"/>
              <a:t>autoreprezentanţi</a:t>
            </a:r>
            <a:r>
              <a:rPr lang="ro-RO" dirty="0" smtClean="0"/>
              <a:t> trebuie să luptaţi, să cereţi sprijin </a:t>
            </a:r>
          </a:p>
          <a:p>
            <a:pPr marL="0" indent="0">
              <a:buNone/>
            </a:pPr>
            <a:r>
              <a:rPr lang="ro-RO" dirty="0" smtClean="0"/>
              <a:t>Merită pentru că vă dezvoltaţi şi începeţi să vă cunoaşteţi drepturile</a:t>
            </a:r>
          </a:p>
          <a:p>
            <a:pPr marL="0" indent="0">
              <a:buNone/>
            </a:pPr>
            <a:r>
              <a:rPr lang="ro-RO" dirty="0" smtClean="0"/>
              <a:t>Succes tuturor!</a:t>
            </a:r>
            <a:endParaRPr lang="ro-RO" dirty="0"/>
          </a:p>
        </p:txBody>
      </p:sp>
      <p:pic>
        <p:nvPicPr>
          <p:cNvPr id="1026" name="Picture 2" descr="F:\CDS\Poze\inclusionpic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990928" cy="37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Cine sunt?</a:t>
            </a:r>
            <a:endParaRPr lang="ro-R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2629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Am trăit până la 25 de ani în instituţii.</a:t>
            </a:r>
          </a:p>
          <a:p>
            <a:endParaRPr lang="ro-RO" sz="2400" dirty="0" smtClean="0"/>
          </a:p>
          <a:p>
            <a:r>
              <a:rPr lang="ro-RO" sz="2400" dirty="0" smtClean="0"/>
              <a:t>Am părăsit instituţia cu ajutorul unor fundaţii.</a:t>
            </a:r>
          </a:p>
          <a:p>
            <a:endParaRPr lang="ro-RO" sz="2400" dirty="0" smtClean="0"/>
          </a:p>
          <a:p>
            <a:r>
              <a:rPr lang="ro-RO" sz="2400" dirty="0" smtClean="0"/>
              <a:t>În comunitate am cunoscut oameni noi, care m-au învăţat cum să fiu </a:t>
            </a:r>
            <a:r>
              <a:rPr lang="ro-RO" sz="2400" dirty="0" err="1" smtClean="0"/>
              <a:t>autoreprezentant</a:t>
            </a:r>
            <a:r>
              <a:rPr lang="ro-RO" sz="2400" dirty="0" smtClean="0"/>
              <a:t>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61327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fac acum?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Locuiesc singură, dar cu sprijinul unor prieteni.</a:t>
            </a:r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Lucrez la Asociaţia Ceva de Spus, unde sunt copreşedinte.</a:t>
            </a:r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Fac </a:t>
            </a:r>
            <a:r>
              <a:rPr lang="ro-RO" dirty="0" err="1" smtClean="0"/>
              <a:t>autoreprezentare</a:t>
            </a:r>
            <a:r>
              <a:rPr lang="ro-RO" dirty="0" smtClean="0"/>
              <a:t> în România şi Europa.</a:t>
            </a:r>
            <a:endParaRPr lang="ro-RO" dirty="0"/>
          </a:p>
        </p:txBody>
      </p:sp>
      <p:pic>
        <p:nvPicPr>
          <p:cNvPr id="1026" name="Picture 2" descr="F:\CDS\Poze\Eli\60582927_2229247147328328_486306386578243584_n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0" y="1600200"/>
            <a:ext cx="33190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/>
              <a:t>De ce este importantă </a:t>
            </a:r>
            <a:r>
              <a:rPr lang="ro-RO" sz="3600" dirty="0" err="1" smtClean="0"/>
              <a:t>autoreprezentarea</a:t>
            </a:r>
            <a:r>
              <a:rPr lang="ro-RO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4405180"/>
            <a:ext cx="814724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Înveţi să te cunoşti pe tine: cine eşti</a:t>
            </a:r>
          </a:p>
          <a:p>
            <a:pPr marL="0" indent="0">
              <a:buNone/>
            </a:pPr>
            <a:r>
              <a:rPr lang="ro-RO" dirty="0" smtClean="0"/>
              <a:t>Întâlneşti mai multe persoane cu </a:t>
            </a:r>
            <a:r>
              <a:rPr lang="ro-RO" dirty="0" err="1" smtClean="0"/>
              <a:t>dizabilităţi</a:t>
            </a:r>
            <a:r>
              <a:rPr lang="ro-RO" dirty="0" smtClean="0"/>
              <a:t>, </a:t>
            </a:r>
            <a:r>
              <a:rPr lang="ro-RO" dirty="0" err="1" smtClean="0"/>
              <a:t>cu</a:t>
            </a:r>
            <a:r>
              <a:rPr lang="ro-RO" dirty="0" smtClean="0"/>
              <a:t> care lucrezi împreună</a:t>
            </a:r>
          </a:p>
          <a:p>
            <a:pPr marL="0" indent="0">
              <a:buNone/>
            </a:pPr>
            <a:r>
              <a:rPr lang="ro-RO" dirty="0" smtClean="0"/>
              <a:t>Schimbi ceva în comunitate</a:t>
            </a:r>
          </a:p>
          <a:p>
            <a:endParaRPr lang="ro-RO" dirty="0"/>
          </a:p>
        </p:txBody>
      </p:sp>
      <p:pic>
        <p:nvPicPr>
          <p:cNvPr id="2050" name="Picture 2" descr="F:\CDS\Poze\_CTZ7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1516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 spunem părerea</a:t>
            </a:r>
            <a:endParaRPr lang="ro-RO" dirty="0"/>
          </a:p>
        </p:txBody>
      </p:sp>
      <p:pic>
        <p:nvPicPr>
          <p:cNvPr id="4" name="Content Placeholder 3" descr="F:\CDS\Poze\Eli_25.11.2019_Bruxelles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81" y="1600200"/>
            <a:ext cx="380463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În data de 25 </a:t>
            </a:r>
            <a:r>
              <a:rPr lang="ro-RO" dirty="0" smtClean="0"/>
              <a:t>noiembrie 2018, </a:t>
            </a:r>
            <a:r>
              <a:rPr lang="ro-RO" dirty="0"/>
              <a:t>cu ocazia Zilei Internaţionale pentru încetarea violenţei împotriva femeilor </a:t>
            </a:r>
            <a:r>
              <a:rPr lang="ro-RO" dirty="0" smtClean="0"/>
              <a:t>am </a:t>
            </a:r>
            <a:r>
              <a:rPr lang="ro-RO" dirty="0"/>
              <a:t>fost la Parlamentul European, unde </a:t>
            </a:r>
            <a:r>
              <a:rPr lang="ro-RO" dirty="0" err="1"/>
              <a:t>Inclusion</a:t>
            </a:r>
            <a:r>
              <a:rPr lang="ro-RO" dirty="0"/>
              <a:t> Europe a prezentat oficial raportul privind violenţa împotriva femeilor din instituţii.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7587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 spunem părerea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Ne întâlnim cu autorităţile locale şi le cerem să ia măsuri pentru a respecta respecta drepturile persoanelor cu </a:t>
            </a:r>
            <a:r>
              <a:rPr lang="ro-RO" dirty="0" err="1" smtClean="0"/>
              <a:t>dizabilităţi</a:t>
            </a:r>
            <a:endParaRPr lang="ro-RO" dirty="0"/>
          </a:p>
        </p:txBody>
      </p:sp>
      <p:pic>
        <p:nvPicPr>
          <p:cNvPr id="5" name="Content Placeholder 4" descr="F:\CDS\Poze\ceva-de-spus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69086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9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Ne spunem părerea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ro-RO" dirty="0" smtClean="0"/>
              <a:t>La conferințe cu specialiști</a:t>
            </a:r>
          </a:p>
          <a:p>
            <a:pPr fontAlgn="base"/>
            <a:r>
              <a:rPr lang="ro-RO" dirty="0"/>
              <a:t>Conferința EASPD, București, România, 16-17 mai 2019</a:t>
            </a:r>
          </a:p>
        </p:txBody>
      </p:sp>
      <p:pic>
        <p:nvPicPr>
          <p:cNvPr id="4" name="Picture 2" descr="F:\CDS\Poze\Eli\60550824_2413444645343904_2864629563072184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Facem muncă de conştientizare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Cu ocazia Zilei Internaţionale a </a:t>
            </a:r>
            <a:r>
              <a:rPr lang="ro-RO" dirty="0" smtClean="0"/>
              <a:t>Femeii </a:t>
            </a:r>
            <a:r>
              <a:rPr lang="ro-RO" dirty="0" smtClean="0"/>
              <a:t>am </a:t>
            </a:r>
            <a:r>
              <a:rPr lang="ro-RO" dirty="0" err="1" smtClean="0"/>
              <a:t>facut</a:t>
            </a:r>
            <a:r>
              <a:rPr lang="ro-RO" dirty="0" smtClean="0"/>
              <a:t> o proiecţie de film cu un subiect legat de </a:t>
            </a:r>
            <a:r>
              <a:rPr lang="ro-RO" dirty="0" err="1" smtClean="0"/>
              <a:t>dizabilitate</a:t>
            </a:r>
            <a:r>
              <a:rPr lang="ro-RO" dirty="0" smtClean="0"/>
              <a:t> şi am strâns produse pentru femeile din instituţii.</a:t>
            </a:r>
            <a:endParaRPr lang="ro-RO" dirty="0"/>
          </a:p>
        </p:txBody>
      </p:sp>
      <p:pic>
        <p:nvPicPr>
          <p:cNvPr id="5" name="Content Placeholder 4" descr="F:\CDS\Poze\VDI2019\56879438_411258233005804_5120763849162620928_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618856" cy="374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4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Cerem închiderea instituţiilor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Întâlnire cu directorii de centre rezidenţiale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 smtClean="0"/>
              <a:t>Sprijinim servicii de locuire în comunitate</a:t>
            </a:r>
            <a:endParaRPr lang="ro-RO" dirty="0"/>
          </a:p>
        </p:txBody>
      </p:sp>
      <p:pic>
        <p:nvPicPr>
          <p:cNvPr id="5" name="Content Placeholder 4" descr="F:\CDS\Poze\VDI2019\56164110_325238754799990_8603367059268567040_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74840" cy="374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298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68B3EBDCB5A4BBB83A9A3BCA300D4" ma:contentTypeVersion="10" ma:contentTypeDescription="Create a new document." ma:contentTypeScope="" ma:versionID="bb49e64cca39a3cdb59fd2f02bd7727a">
  <xsd:schema xmlns:xsd="http://www.w3.org/2001/XMLSchema" xmlns:xs="http://www.w3.org/2001/XMLSchema" xmlns:p="http://schemas.microsoft.com/office/2006/metadata/properties" xmlns:ns2="e64a528b-f3bd-4a9a-86df-61b81d7e8287" xmlns:ns3="eb106d1f-5234-4220-9f34-74f5cd721b8e" targetNamespace="http://schemas.microsoft.com/office/2006/metadata/properties" ma:root="true" ma:fieldsID="df08ce67958f6a68fe166ceab3154dce" ns2:_="" ns3:_="">
    <xsd:import namespace="e64a528b-f3bd-4a9a-86df-61b81d7e8287"/>
    <xsd:import namespace="eb106d1f-5234-4220-9f34-74f5cd721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528b-f3bd-4a9a-86df-61b81d7e8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6d1f-5234-4220-9f34-74f5cd721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3D4A7-254B-418C-971D-585548F1F815}"/>
</file>

<file path=customXml/itemProps2.xml><?xml version="1.0" encoding="utf-8"?>
<ds:datastoreItem xmlns:ds="http://schemas.openxmlformats.org/officeDocument/2006/customXml" ds:itemID="{8DC9608A-0B75-4ABC-AC55-95EF9062E663}"/>
</file>

<file path=customXml/itemProps3.xml><?xml version="1.0" encoding="utf-8"?>
<ds:datastoreItem xmlns:ds="http://schemas.openxmlformats.org/officeDocument/2006/customXml" ds:itemID="{49D016A3-6914-4CDD-9D59-560F4CA84D86}"/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346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Temă Office</vt:lpstr>
      <vt:lpstr>Viaţa independentă şi autoreprezentarea</vt:lpstr>
      <vt:lpstr>Cine sunt?</vt:lpstr>
      <vt:lpstr>Ce fac acum?</vt:lpstr>
      <vt:lpstr>De ce este importantă autoreprezentarea?</vt:lpstr>
      <vt:lpstr>Ne spunem părerea</vt:lpstr>
      <vt:lpstr>Ne spunem părerea</vt:lpstr>
      <vt:lpstr>Ne spunem părerea</vt:lpstr>
      <vt:lpstr>Facem muncă de conştientizare</vt:lpstr>
      <vt:lpstr>Cerem închiderea instituţiilor</vt:lpstr>
      <vt:lpstr>PowerPoint Presentation</vt:lpstr>
      <vt:lpstr>Împărtăşim experienţa noastră</vt:lpstr>
      <vt:lpstr>PowerPoint Presentation</vt:lpstr>
      <vt:lpstr>Conştientizăm oamenii din comunitate cu privire la dezinstituţionalizare </vt:lpstr>
      <vt:lpstr>Conştientizăm oamenii din comunitate cu privire la dezinstituţionalizare</vt:lpstr>
      <vt:lpstr>Avem abilităţi</vt:lpstr>
      <vt:lpstr>Avem abilităţi</vt:lpstr>
      <vt:lpstr>Ce ne ajută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Autoreprezentant</dc:title>
  <dc:creator>Anca</dc:creator>
  <cp:lastModifiedBy>Anca</cp:lastModifiedBy>
  <cp:revision>102</cp:revision>
  <dcterms:created xsi:type="dcterms:W3CDTF">2014-09-30T12:10:37Z</dcterms:created>
  <dcterms:modified xsi:type="dcterms:W3CDTF">2019-05-31T07:10:16Z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0x01010075168B3EBDCB5A4BBB83A9A3BCA300D4</vt:lpwstr>
  </property>
</Properties>
</file>