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DEBDD-F957-41CD-BE06-DB836BC1BA01}" v="42" dt="2019-06-04T08:00:36.610"/>
    <p1510:client id="{4351B178-A921-4D99-89E0-A31A570438C7}" v="153" dt="2019-06-04T20:17:12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s Ruškus" userId="42d97206-6cbc-43ae-a965-4d4c4b72a58f" providerId="ADAL" clId="{4351B178-A921-4D99-89E0-A31A570438C7}"/>
    <pc:docChg chg="undo redo custSel mod addSld delSld modSld">
      <pc:chgData name="Jonas Ruškus" userId="42d97206-6cbc-43ae-a965-4d4c4b72a58f" providerId="ADAL" clId="{4351B178-A921-4D99-89E0-A31A570438C7}" dt="2019-06-04T20:17:12.421" v="4000" actId="20577"/>
      <pc:docMkLst>
        <pc:docMk/>
      </pc:docMkLst>
      <pc:sldChg chg="addSp delSp modSp mod setBg setClrOvrMap">
        <pc:chgData name="Jonas Ruškus" userId="42d97206-6cbc-43ae-a965-4d4c4b72a58f" providerId="ADAL" clId="{4351B178-A921-4D99-89E0-A31A570438C7}" dt="2019-05-30T09:47:38.069" v="2873" actId="20577"/>
        <pc:sldMkLst>
          <pc:docMk/>
          <pc:sldMk cId="2930075068" sldId="256"/>
        </pc:sldMkLst>
        <pc:spChg chg="mod">
          <ac:chgData name="Jonas Ruškus" userId="42d97206-6cbc-43ae-a965-4d4c4b72a58f" providerId="ADAL" clId="{4351B178-A921-4D99-89E0-A31A570438C7}" dt="2019-05-30T09:47:38.069" v="2873" actId="20577"/>
          <ac:spMkLst>
            <pc:docMk/>
            <pc:sldMk cId="2930075068" sldId="256"/>
            <ac:spMk id="2" creationId="{FBBC126F-02EC-4523-8889-B9D46D93F3F5}"/>
          </ac:spMkLst>
        </pc:spChg>
        <pc:spChg chg="mod">
          <ac:chgData name="Jonas Ruškus" userId="42d97206-6cbc-43ae-a965-4d4c4b72a58f" providerId="ADAL" clId="{4351B178-A921-4D99-89E0-A31A570438C7}" dt="2019-05-30T08:35:55.094" v="2266" actId="20577"/>
          <ac:spMkLst>
            <pc:docMk/>
            <pc:sldMk cId="2930075068" sldId="256"/>
            <ac:spMk id="3" creationId="{99C50B48-C011-4EAB-820B-8F6F2EBEE132}"/>
          </ac:spMkLst>
        </pc:spChg>
        <pc:spChg chg="add del">
          <ac:chgData name="Jonas Ruškus" userId="42d97206-6cbc-43ae-a965-4d4c4b72a58f" providerId="ADAL" clId="{4351B178-A921-4D99-89E0-A31A570438C7}" dt="2019-05-27T20:27:29.418" v="1838" actId="26606"/>
          <ac:spMkLst>
            <pc:docMk/>
            <pc:sldMk cId="2930075068" sldId="256"/>
            <ac:spMk id="8" creationId="{D8386171-E87D-46AB-8718-4CE2A88748BD}"/>
          </ac:spMkLst>
        </pc:spChg>
        <pc:spChg chg="add del">
          <ac:chgData name="Jonas Ruškus" userId="42d97206-6cbc-43ae-a965-4d4c4b72a58f" providerId="ADAL" clId="{4351B178-A921-4D99-89E0-A31A570438C7}" dt="2019-05-27T20:27:29.418" v="1838" actId="26606"/>
          <ac:spMkLst>
            <pc:docMk/>
            <pc:sldMk cId="2930075068" sldId="256"/>
            <ac:spMk id="10" creationId="{207CB456-8849-413C-8210-B663779A32E0}"/>
          </ac:spMkLst>
        </pc:spChg>
        <pc:spChg chg="add del">
          <ac:chgData name="Jonas Ruškus" userId="42d97206-6cbc-43ae-a965-4d4c4b72a58f" providerId="ADAL" clId="{4351B178-A921-4D99-89E0-A31A570438C7}" dt="2019-05-27T20:27:29.418" v="1838" actId="26606"/>
          <ac:spMkLst>
            <pc:docMk/>
            <pc:sldMk cId="2930075068" sldId="256"/>
            <ac:spMk id="12" creationId="{E513936D-D1EB-4E42-A97F-942BA1F3DFA7}"/>
          </ac:spMkLst>
        </pc:spChg>
        <pc:spChg chg="add">
          <ac:chgData name="Jonas Ruškus" userId="42d97206-6cbc-43ae-a965-4d4c4b72a58f" providerId="ADAL" clId="{4351B178-A921-4D99-89E0-A31A570438C7}" dt="2019-05-27T20:27:29.430" v="1839" actId="26606"/>
          <ac:spMkLst>
            <pc:docMk/>
            <pc:sldMk cId="2930075068" sldId="256"/>
            <ac:spMk id="14" creationId="{2A8AA5BC-4F7A-4226-8F99-6D824B226A97}"/>
          </ac:spMkLst>
        </pc:spChg>
        <pc:spChg chg="add">
          <ac:chgData name="Jonas Ruškus" userId="42d97206-6cbc-43ae-a965-4d4c4b72a58f" providerId="ADAL" clId="{4351B178-A921-4D99-89E0-A31A570438C7}" dt="2019-05-27T20:27:29.430" v="1839" actId="26606"/>
          <ac:spMkLst>
            <pc:docMk/>
            <pc:sldMk cId="2930075068" sldId="256"/>
            <ac:spMk id="15" creationId="{3E5445C6-DD42-4979-86FF-03730E8C6DB0}"/>
          </ac:spMkLst>
        </pc:spChg>
        <pc:cxnChg chg="add">
          <ac:chgData name="Jonas Ruškus" userId="42d97206-6cbc-43ae-a965-4d4c4b72a58f" providerId="ADAL" clId="{4351B178-A921-4D99-89E0-A31A570438C7}" dt="2019-05-27T20:27:29.430" v="1839" actId="26606"/>
          <ac:cxnSpMkLst>
            <pc:docMk/>
            <pc:sldMk cId="2930075068" sldId="256"/>
            <ac:cxnSpMk id="16" creationId="{45000665-DFC7-417E-8FD7-516A0F15C975}"/>
          </ac:cxnSpMkLst>
        </pc:cxnChg>
      </pc:sldChg>
      <pc:sldChg chg="addSp delSp modSp add mod setBg">
        <pc:chgData name="Jonas Ruškus" userId="42d97206-6cbc-43ae-a965-4d4c4b72a58f" providerId="ADAL" clId="{4351B178-A921-4D99-89E0-A31A570438C7}" dt="2019-06-03T12:50:41.836" v="3605" actId="1076"/>
        <pc:sldMkLst>
          <pc:docMk/>
          <pc:sldMk cId="1347761901" sldId="257"/>
        </pc:sldMkLst>
        <pc:spChg chg="mod">
          <ac:chgData name="Jonas Ruškus" userId="42d97206-6cbc-43ae-a965-4d4c4b72a58f" providerId="ADAL" clId="{4351B178-A921-4D99-89E0-A31A570438C7}" dt="2019-05-27T16:11:13.858" v="1220" actId="255"/>
          <ac:spMkLst>
            <pc:docMk/>
            <pc:sldMk cId="1347761901" sldId="257"/>
            <ac:spMk id="2" creationId="{99D4B052-1CBA-499D-97FC-5BB581196ECF}"/>
          </ac:spMkLst>
        </pc:spChg>
        <pc:spChg chg="mod">
          <ac:chgData name="Jonas Ruškus" userId="42d97206-6cbc-43ae-a965-4d4c4b72a58f" providerId="ADAL" clId="{4351B178-A921-4D99-89E0-A31A570438C7}" dt="2019-05-27T14:37:38.115" v="848" actId="20577"/>
          <ac:spMkLst>
            <pc:docMk/>
            <pc:sldMk cId="1347761901" sldId="257"/>
            <ac:spMk id="3" creationId="{4BA4489D-79E4-45A0-9BE1-DB3E39C8D266}"/>
          </ac:spMkLst>
        </pc:spChg>
        <pc:spChg chg="add">
          <ac:chgData name="Jonas Ruškus" userId="42d97206-6cbc-43ae-a965-4d4c4b72a58f" providerId="ADAL" clId="{4351B178-A921-4D99-89E0-A31A570438C7}" dt="2019-05-27T13:26:17.833" v="346" actId="26606"/>
          <ac:spMkLst>
            <pc:docMk/>
            <pc:sldMk cId="1347761901" sldId="257"/>
            <ac:spMk id="73" creationId="{AB45A142-4255-493C-8284-5D566C121B10}"/>
          </ac:spMkLst>
        </pc:spChg>
        <pc:picChg chg="add del mod">
          <ac:chgData name="Jonas Ruškus" userId="42d97206-6cbc-43ae-a965-4d4c4b72a58f" providerId="ADAL" clId="{4351B178-A921-4D99-89E0-A31A570438C7}" dt="2019-05-27T13:26:05.440" v="344"/>
          <ac:picMkLst>
            <pc:docMk/>
            <pc:sldMk cId="1347761901" sldId="257"/>
            <ac:picMk id="1026" creationId="{33EC2B3E-9117-4EF7-84DD-7418ED5859F1}"/>
          </ac:picMkLst>
        </pc:picChg>
        <pc:picChg chg="add mod">
          <ac:chgData name="Jonas Ruškus" userId="42d97206-6cbc-43ae-a965-4d4c4b72a58f" providerId="ADAL" clId="{4351B178-A921-4D99-89E0-A31A570438C7}" dt="2019-05-30T14:13:02.696" v="3598" actId="14100"/>
          <ac:picMkLst>
            <pc:docMk/>
            <pc:sldMk cId="1347761901" sldId="257"/>
            <ac:picMk id="1026" creationId="{EABDAB97-AA9A-49D4-A710-ADB233658B9E}"/>
          </ac:picMkLst>
        </pc:picChg>
        <pc:picChg chg="add mod">
          <ac:chgData name="Jonas Ruškus" userId="42d97206-6cbc-43ae-a965-4d4c4b72a58f" providerId="ADAL" clId="{4351B178-A921-4D99-89E0-A31A570438C7}" dt="2019-05-30T14:13:11.074" v="3599" actId="14100"/>
          <ac:picMkLst>
            <pc:docMk/>
            <pc:sldMk cId="1347761901" sldId="257"/>
            <ac:picMk id="1028" creationId="{952FECBB-D6C6-40A5-BC59-19FC436899C3}"/>
          </ac:picMkLst>
        </pc:picChg>
        <pc:picChg chg="add mod">
          <ac:chgData name="Jonas Ruškus" userId="42d97206-6cbc-43ae-a965-4d4c4b72a58f" providerId="ADAL" clId="{4351B178-A921-4D99-89E0-A31A570438C7}" dt="2019-06-03T12:50:41.836" v="3605" actId="1076"/>
          <ac:picMkLst>
            <pc:docMk/>
            <pc:sldMk cId="1347761901" sldId="257"/>
            <ac:picMk id="1030" creationId="{2C01C3F3-8197-467A-AD16-7523D2E983CD}"/>
          </ac:picMkLst>
        </pc:picChg>
        <pc:cxnChg chg="add">
          <ac:chgData name="Jonas Ruškus" userId="42d97206-6cbc-43ae-a965-4d4c4b72a58f" providerId="ADAL" clId="{4351B178-A921-4D99-89E0-A31A570438C7}" dt="2019-05-27T13:26:17.833" v="346" actId="26606"/>
          <ac:cxnSpMkLst>
            <pc:docMk/>
            <pc:sldMk cId="1347761901" sldId="257"/>
            <ac:cxnSpMk id="75" creationId="{38FB9660-F42F-4313-BBC4-47C007FE484C}"/>
          </ac:cxnSpMkLst>
        </pc:cxnChg>
      </pc:sldChg>
      <pc:sldChg chg="addSp delSp modSp add modAnim">
        <pc:chgData name="Jonas Ruškus" userId="42d97206-6cbc-43ae-a965-4d4c4b72a58f" providerId="ADAL" clId="{4351B178-A921-4D99-89E0-A31A570438C7}" dt="2019-06-04T20:17:12.421" v="4000" actId="20577"/>
        <pc:sldMkLst>
          <pc:docMk/>
          <pc:sldMk cId="1865861100" sldId="260"/>
        </pc:sldMkLst>
        <pc:spChg chg="mod">
          <ac:chgData name="Jonas Ruškus" userId="42d97206-6cbc-43ae-a965-4d4c4b72a58f" providerId="ADAL" clId="{4351B178-A921-4D99-89E0-A31A570438C7}" dt="2019-05-30T08:31:29.379" v="2246" actId="20577"/>
          <ac:spMkLst>
            <pc:docMk/>
            <pc:sldMk cId="1865861100" sldId="260"/>
            <ac:spMk id="2" creationId="{99D4B052-1CBA-499D-97FC-5BB581196ECF}"/>
          </ac:spMkLst>
        </pc:spChg>
        <pc:spChg chg="mod">
          <ac:chgData name="Jonas Ruškus" userId="42d97206-6cbc-43ae-a965-4d4c4b72a58f" providerId="ADAL" clId="{4351B178-A921-4D99-89E0-A31A570438C7}" dt="2019-05-28T14:09:36.459" v="1867"/>
          <ac:spMkLst>
            <pc:docMk/>
            <pc:sldMk cId="1865861100" sldId="260"/>
            <ac:spMk id="3" creationId="{4BA4489D-79E4-45A0-9BE1-DB3E39C8D266}"/>
          </ac:spMkLst>
        </pc:spChg>
        <pc:spChg chg="add mod">
          <ac:chgData name="Jonas Ruškus" userId="42d97206-6cbc-43ae-a965-4d4c4b72a58f" providerId="ADAL" clId="{4351B178-A921-4D99-89E0-A31A570438C7}" dt="2019-06-04T20:17:04.498" v="3997" actId="20577"/>
          <ac:spMkLst>
            <pc:docMk/>
            <pc:sldMk cId="1865861100" sldId="260"/>
            <ac:spMk id="8" creationId="{22E0063E-6ED3-4445-A33F-CA72324638B7}"/>
          </ac:spMkLst>
        </pc:spChg>
        <pc:picChg chg="del">
          <ac:chgData name="Jonas Ruškus" userId="42d97206-6cbc-43ae-a965-4d4c4b72a58f" providerId="ADAL" clId="{4351B178-A921-4D99-89E0-A31A570438C7}" dt="2019-05-27T13:37:27.827" v="517" actId="478"/>
          <ac:picMkLst>
            <pc:docMk/>
            <pc:sldMk cId="1865861100" sldId="260"/>
            <ac:picMk id="1028" creationId="{952FECBB-D6C6-40A5-BC59-19FC436899C3}"/>
          </ac:picMkLst>
        </pc:picChg>
        <pc:picChg chg="del">
          <ac:chgData name="Jonas Ruškus" userId="42d97206-6cbc-43ae-a965-4d4c4b72a58f" providerId="ADAL" clId="{4351B178-A921-4D99-89E0-A31A570438C7}" dt="2019-05-27T13:38:09.468" v="608" actId="478"/>
          <ac:picMkLst>
            <pc:docMk/>
            <pc:sldMk cId="1865861100" sldId="260"/>
            <ac:picMk id="1030" creationId="{2C01C3F3-8197-467A-AD16-7523D2E983CD}"/>
          </ac:picMkLst>
        </pc:picChg>
      </pc:sldChg>
      <pc:sldChg chg="modSp add modAnim">
        <pc:chgData name="Jonas Ruškus" userId="42d97206-6cbc-43ae-a965-4d4c4b72a58f" providerId="ADAL" clId="{4351B178-A921-4D99-89E0-A31A570438C7}" dt="2019-06-04T20:15:30.409" v="3987"/>
        <pc:sldMkLst>
          <pc:docMk/>
          <pc:sldMk cId="3288387396" sldId="262"/>
        </pc:sldMkLst>
        <pc:spChg chg="mod">
          <ac:chgData name="Jonas Ruškus" userId="42d97206-6cbc-43ae-a965-4d4c4b72a58f" providerId="ADAL" clId="{4351B178-A921-4D99-89E0-A31A570438C7}" dt="2019-05-30T09:14:33.472" v="2561" actId="20577"/>
          <ac:spMkLst>
            <pc:docMk/>
            <pc:sldMk cId="3288387396" sldId="262"/>
            <ac:spMk id="2" creationId="{99D4B052-1CBA-499D-97FC-5BB581196ECF}"/>
          </ac:spMkLst>
        </pc:spChg>
        <pc:spChg chg="mod">
          <ac:chgData name="Jonas Ruškus" userId="42d97206-6cbc-43ae-a965-4d4c4b72a58f" providerId="ADAL" clId="{4351B178-A921-4D99-89E0-A31A570438C7}" dt="2019-05-30T12:50:46.921" v="3060" actId="14100"/>
          <ac:spMkLst>
            <pc:docMk/>
            <pc:sldMk cId="3288387396" sldId="262"/>
            <ac:spMk id="3" creationId="{4BA4489D-79E4-45A0-9BE1-DB3E39C8D266}"/>
          </ac:spMkLst>
        </pc:spChg>
        <pc:spChg chg="mod">
          <ac:chgData name="Jonas Ruškus" userId="42d97206-6cbc-43ae-a965-4d4c4b72a58f" providerId="ADAL" clId="{4351B178-A921-4D99-89E0-A31A570438C7}" dt="2019-06-04T20:15:22.817" v="3984" actId="14100"/>
          <ac:spMkLst>
            <pc:docMk/>
            <pc:sldMk cId="3288387396" sldId="262"/>
            <ac:spMk id="8" creationId="{22E0063E-6ED3-4445-A33F-CA72324638B7}"/>
          </ac:spMkLst>
        </pc:spChg>
      </pc:sldChg>
      <pc:sldChg chg="addSp delSp modSp add modAnim">
        <pc:chgData name="Jonas Ruškus" userId="42d97206-6cbc-43ae-a965-4d4c4b72a58f" providerId="ADAL" clId="{4351B178-A921-4D99-89E0-A31A570438C7}" dt="2019-06-04T20:15:45.271" v="3990"/>
        <pc:sldMkLst>
          <pc:docMk/>
          <pc:sldMk cId="3898722716" sldId="263"/>
        </pc:sldMkLst>
        <pc:spChg chg="mod">
          <ac:chgData name="Jonas Ruškus" userId="42d97206-6cbc-43ae-a965-4d4c4b72a58f" providerId="ADAL" clId="{4351B178-A921-4D99-89E0-A31A570438C7}" dt="2019-06-03T14:26:28.032" v="3844"/>
          <ac:spMkLst>
            <pc:docMk/>
            <pc:sldMk cId="3898722716" sldId="263"/>
            <ac:spMk id="2" creationId="{99D4B052-1CBA-499D-97FC-5BB581196ECF}"/>
          </ac:spMkLst>
        </pc:spChg>
        <pc:spChg chg="mod">
          <ac:chgData name="Jonas Ruškus" userId="42d97206-6cbc-43ae-a965-4d4c4b72a58f" providerId="ADAL" clId="{4351B178-A921-4D99-89E0-A31A570438C7}" dt="2019-06-03T14:29:04.938" v="3866" actId="113"/>
          <ac:spMkLst>
            <pc:docMk/>
            <pc:sldMk cId="3898722716" sldId="263"/>
            <ac:spMk id="3" creationId="{4BA4489D-79E4-45A0-9BE1-DB3E39C8D266}"/>
          </ac:spMkLst>
        </pc:spChg>
        <pc:spChg chg="add del mod">
          <ac:chgData name="Jonas Ruškus" userId="42d97206-6cbc-43ae-a965-4d4c4b72a58f" providerId="ADAL" clId="{4351B178-A921-4D99-89E0-A31A570438C7}" dt="2019-05-30T12:59:16.918" v="3227" actId="478"/>
          <ac:spMkLst>
            <pc:docMk/>
            <pc:sldMk cId="3898722716" sldId="263"/>
            <ac:spMk id="4" creationId="{34E4A028-872C-402E-A458-DD1D4F248187}"/>
          </ac:spMkLst>
        </pc:spChg>
        <pc:spChg chg="mod">
          <ac:chgData name="Jonas Ruškus" userId="42d97206-6cbc-43ae-a965-4d4c4b72a58f" providerId="ADAL" clId="{4351B178-A921-4D99-89E0-A31A570438C7}" dt="2019-05-27T20:24:33.605" v="1672" actId="20577"/>
          <ac:spMkLst>
            <pc:docMk/>
            <pc:sldMk cId="3898722716" sldId="263"/>
            <ac:spMk id="8" creationId="{22E0063E-6ED3-4445-A33F-CA72324638B7}"/>
          </ac:spMkLst>
        </pc:spChg>
        <pc:spChg chg="add mod">
          <ac:chgData name="Jonas Ruškus" userId="42d97206-6cbc-43ae-a965-4d4c4b72a58f" providerId="ADAL" clId="{4351B178-A921-4D99-89E0-A31A570438C7}" dt="2019-06-03T14:27:43.606" v="3857" actId="6549"/>
          <ac:spMkLst>
            <pc:docMk/>
            <pc:sldMk cId="3898722716" sldId="263"/>
            <ac:spMk id="9" creationId="{CDC0F260-185A-4A59-9F41-F61BB1039917}"/>
          </ac:spMkLst>
        </pc:spChg>
      </pc:sldChg>
      <pc:sldChg chg="addSp delSp modSp add">
        <pc:chgData name="Jonas Ruškus" userId="42d97206-6cbc-43ae-a965-4d4c4b72a58f" providerId="ADAL" clId="{4351B178-A921-4D99-89E0-A31A570438C7}" dt="2019-06-03T12:52:38.417" v="3651" actId="255"/>
        <pc:sldMkLst>
          <pc:docMk/>
          <pc:sldMk cId="3949699376" sldId="264"/>
        </pc:sldMkLst>
        <pc:spChg chg="mod">
          <ac:chgData name="Jonas Ruškus" userId="42d97206-6cbc-43ae-a965-4d4c4b72a58f" providerId="ADAL" clId="{4351B178-A921-4D99-89E0-A31A570438C7}" dt="2019-05-30T09:14:19.702" v="2559" actId="20577"/>
          <ac:spMkLst>
            <pc:docMk/>
            <pc:sldMk cId="3949699376" sldId="264"/>
            <ac:spMk id="2" creationId="{99D4B052-1CBA-499D-97FC-5BB581196ECF}"/>
          </ac:spMkLst>
        </pc:spChg>
        <pc:spChg chg="add mod">
          <ac:chgData name="Jonas Ruškus" userId="42d97206-6cbc-43ae-a965-4d4c4b72a58f" providerId="ADAL" clId="{4351B178-A921-4D99-89E0-A31A570438C7}" dt="2019-06-03T12:52:38.417" v="3651" actId="255"/>
          <ac:spMkLst>
            <pc:docMk/>
            <pc:sldMk cId="3949699376" sldId="264"/>
            <ac:spMk id="4" creationId="{1D681298-C067-4523-AB8E-504B907300E9}"/>
          </ac:spMkLst>
        </pc:spChg>
        <pc:spChg chg="add del">
          <ac:chgData name="Jonas Ruškus" userId="42d97206-6cbc-43ae-a965-4d4c4b72a58f" providerId="ADAL" clId="{4351B178-A921-4D99-89E0-A31A570438C7}" dt="2019-05-30T08:30:35.913" v="2233"/>
          <ac:spMkLst>
            <pc:docMk/>
            <pc:sldMk cId="3949699376" sldId="264"/>
            <ac:spMk id="5" creationId="{9452D751-8DF7-4B78-AADD-E17B4EBA10B0}"/>
          </ac:spMkLst>
        </pc:spChg>
        <pc:spChg chg="del">
          <ac:chgData name="Jonas Ruškus" userId="42d97206-6cbc-43ae-a965-4d4c4b72a58f" providerId="ADAL" clId="{4351B178-A921-4D99-89E0-A31A570438C7}" dt="2019-05-30T08:28:58.390" v="2213" actId="478"/>
          <ac:spMkLst>
            <pc:docMk/>
            <pc:sldMk cId="3949699376" sldId="264"/>
            <ac:spMk id="8" creationId="{22E0063E-6ED3-4445-A33F-CA72324638B7}"/>
          </ac:spMkLst>
        </pc:spChg>
        <pc:picChg chg="add mod">
          <ac:chgData name="Jonas Ruškus" userId="42d97206-6cbc-43ae-a965-4d4c4b72a58f" providerId="ADAL" clId="{4351B178-A921-4D99-89E0-A31A570438C7}" dt="2019-05-30T08:30:35.397" v="2232" actId="1076"/>
          <ac:picMkLst>
            <pc:docMk/>
            <pc:sldMk cId="3949699376" sldId="264"/>
            <ac:picMk id="7" creationId="{9F23FA06-BEDC-4301-A8FE-F4CFD7DC4AC3}"/>
          </ac:picMkLst>
        </pc:picChg>
      </pc:sldChg>
      <pc:sldChg chg="modSp add modAnim">
        <pc:chgData name="Jonas Ruškus" userId="42d97206-6cbc-43ae-a965-4d4c4b72a58f" providerId="ADAL" clId="{4351B178-A921-4D99-89E0-A31A570438C7}" dt="2019-06-04T20:16:00.247" v="3992"/>
        <pc:sldMkLst>
          <pc:docMk/>
          <pc:sldMk cId="377109209" sldId="265"/>
        </pc:sldMkLst>
        <pc:spChg chg="mod">
          <ac:chgData name="Jonas Ruškus" userId="42d97206-6cbc-43ae-a965-4d4c4b72a58f" providerId="ADAL" clId="{4351B178-A921-4D99-89E0-A31A570438C7}" dt="2019-06-03T14:28:58.678" v="3865" actId="113"/>
          <ac:spMkLst>
            <pc:docMk/>
            <pc:sldMk cId="377109209" sldId="265"/>
            <ac:spMk id="3" creationId="{4BA4489D-79E4-45A0-9BE1-DB3E39C8D266}"/>
          </ac:spMkLst>
        </pc:spChg>
        <pc:spChg chg="mod">
          <ac:chgData name="Jonas Ruškus" userId="42d97206-6cbc-43ae-a965-4d4c4b72a58f" providerId="ADAL" clId="{4351B178-A921-4D99-89E0-A31A570438C7}" dt="2019-06-03T14:41:36.630" v="3977" actId="20577"/>
          <ac:spMkLst>
            <pc:docMk/>
            <pc:sldMk cId="377109209" sldId="265"/>
            <ac:spMk id="9" creationId="{CDC0F260-185A-4A59-9F41-F61BB1039917}"/>
          </ac:spMkLst>
        </pc:spChg>
      </pc:sldChg>
      <pc:sldChg chg="delSp add setBg delDesignElem">
        <pc:chgData name="Jonas Ruškus" userId="42d97206-6cbc-43ae-a965-4d4c4b72a58f" providerId="ADAL" clId="{4351B178-A921-4D99-89E0-A31A570438C7}" dt="2019-06-03T14:41:50.523" v="3979"/>
        <pc:sldMkLst>
          <pc:docMk/>
          <pc:sldMk cId="3629028751" sldId="266"/>
        </pc:sldMkLst>
        <pc:spChg chg="del">
          <ac:chgData name="Jonas Ruškus" userId="42d97206-6cbc-43ae-a965-4d4c4b72a58f" providerId="ADAL" clId="{4351B178-A921-4D99-89E0-A31A570438C7}" dt="2019-06-03T14:41:50.523" v="3979"/>
          <ac:spMkLst>
            <pc:docMk/>
            <pc:sldMk cId="3629028751" sldId="266"/>
            <ac:spMk id="14" creationId="{2A8AA5BC-4F7A-4226-8F99-6D824B226A97}"/>
          </ac:spMkLst>
        </pc:spChg>
        <pc:spChg chg="del">
          <ac:chgData name="Jonas Ruškus" userId="42d97206-6cbc-43ae-a965-4d4c4b72a58f" providerId="ADAL" clId="{4351B178-A921-4D99-89E0-A31A570438C7}" dt="2019-06-03T14:41:50.523" v="3979"/>
          <ac:spMkLst>
            <pc:docMk/>
            <pc:sldMk cId="3629028751" sldId="266"/>
            <ac:spMk id="15" creationId="{3E5445C6-DD42-4979-86FF-03730E8C6DB0}"/>
          </ac:spMkLst>
        </pc:spChg>
        <pc:cxnChg chg="del">
          <ac:chgData name="Jonas Ruškus" userId="42d97206-6cbc-43ae-a965-4d4c4b72a58f" providerId="ADAL" clId="{4351B178-A921-4D99-89E0-A31A570438C7}" dt="2019-06-03T14:41:50.523" v="3979"/>
          <ac:cxnSpMkLst>
            <pc:docMk/>
            <pc:sldMk cId="3629028751" sldId="266"/>
            <ac:cxnSpMk id="16" creationId="{45000665-DFC7-417E-8FD7-516A0F15C975}"/>
          </ac:cxnSpMkLst>
        </pc:cxnChg>
      </pc:sldChg>
    </pc:docChg>
  </pc:docChgLst>
  <pc:docChgLst>
    <pc:chgData name="Jonas Ruškus" userId="42d97206-6cbc-43ae-a965-4d4c4b72a58f" providerId="ADAL" clId="{2EFDEBDD-F957-41CD-BE06-DB836BC1BA01}"/>
    <pc:docChg chg="custSel addSld delSld modSld sldOrd">
      <pc:chgData name="Jonas Ruškus" userId="42d97206-6cbc-43ae-a965-4d4c4b72a58f" providerId="ADAL" clId="{2EFDEBDD-F957-41CD-BE06-DB836BC1BA01}" dt="2019-06-04T08:00:36.610" v="109"/>
      <pc:docMkLst>
        <pc:docMk/>
      </pc:docMkLst>
      <pc:sldChg chg="addSp delSp modSp">
        <pc:chgData name="Jonas Ruškus" userId="42d97206-6cbc-43ae-a965-4d4c4b72a58f" providerId="ADAL" clId="{2EFDEBDD-F957-41CD-BE06-DB836BC1BA01}" dt="2019-06-04T07:59:21.880" v="103" actId="14100"/>
        <pc:sldMkLst>
          <pc:docMk/>
          <pc:sldMk cId="2930075068" sldId="256"/>
        </pc:sldMkLst>
        <pc:spChg chg="mod">
          <ac:chgData name="Jonas Ruškus" userId="42d97206-6cbc-43ae-a965-4d4c4b72a58f" providerId="ADAL" clId="{2EFDEBDD-F957-41CD-BE06-DB836BC1BA01}" dt="2019-06-04T07:59:21.880" v="103" actId="14100"/>
          <ac:spMkLst>
            <pc:docMk/>
            <pc:sldMk cId="2930075068" sldId="256"/>
            <ac:spMk id="2" creationId="{FBBC126F-02EC-4523-8889-B9D46D93F3F5}"/>
          </ac:spMkLst>
        </pc:spChg>
        <pc:spChg chg="mod">
          <ac:chgData name="Jonas Ruškus" userId="42d97206-6cbc-43ae-a965-4d4c4b72a58f" providerId="ADAL" clId="{2EFDEBDD-F957-41CD-BE06-DB836BC1BA01}" dt="2019-06-04T07:59:08.715" v="100" actId="1076"/>
          <ac:spMkLst>
            <pc:docMk/>
            <pc:sldMk cId="2930075068" sldId="256"/>
            <ac:spMk id="3" creationId="{99C50B48-C011-4EAB-820B-8F6F2EBEE132}"/>
          </ac:spMkLst>
        </pc:spChg>
        <pc:spChg chg="add del">
          <ac:chgData name="Jonas Ruškus" userId="42d97206-6cbc-43ae-a965-4d4c4b72a58f" providerId="ADAL" clId="{2EFDEBDD-F957-41CD-BE06-DB836BC1BA01}" dt="2019-06-04T07:56:40.265" v="72" actId="478"/>
          <ac:spMkLst>
            <pc:docMk/>
            <pc:sldMk cId="2930075068" sldId="256"/>
            <ac:spMk id="4" creationId="{E40CD08F-CAA4-4688-A8AE-A473D047DC2A}"/>
          </ac:spMkLst>
        </pc:spChg>
        <pc:spChg chg="add mod">
          <ac:chgData name="Jonas Ruškus" userId="42d97206-6cbc-43ae-a965-4d4c4b72a58f" providerId="ADAL" clId="{2EFDEBDD-F957-41CD-BE06-DB836BC1BA01}" dt="2019-06-04T07:58:59.605" v="98" actId="255"/>
          <ac:spMkLst>
            <pc:docMk/>
            <pc:sldMk cId="2930075068" sldId="256"/>
            <ac:spMk id="5" creationId="{4510FF79-83C6-4F59-ACD8-DA6DDA6B4939}"/>
          </ac:spMkLst>
        </pc:spChg>
        <pc:spChg chg="add mod">
          <ac:chgData name="Jonas Ruškus" userId="42d97206-6cbc-43ae-a965-4d4c4b72a58f" providerId="ADAL" clId="{2EFDEBDD-F957-41CD-BE06-DB836BC1BA01}" dt="2019-06-04T07:59:04.845" v="99" actId="1076"/>
          <ac:spMkLst>
            <pc:docMk/>
            <pc:sldMk cId="2930075068" sldId="256"/>
            <ac:spMk id="6" creationId="{CDCC78D6-D37A-48EA-904A-BFBE2323BD18}"/>
          </ac:spMkLst>
        </pc:spChg>
        <pc:picChg chg="add mod">
          <ac:chgData name="Jonas Ruškus" userId="42d97206-6cbc-43ae-a965-4d4c4b72a58f" providerId="ADAL" clId="{2EFDEBDD-F957-41CD-BE06-DB836BC1BA01}" dt="2019-06-04T07:58:22.977" v="93" actId="1076"/>
          <ac:picMkLst>
            <pc:docMk/>
            <pc:sldMk cId="2930075068" sldId="256"/>
            <ac:picMk id="7" creationId="{C6DFD518-0481-45BD-8E63-8A6E33C001C3}"/>
          </ac:picMkLst>
        </pc:picChg>
        <pc:picChg chg="add mod">
          <ac:chgData name="Jonas Ruškus" userId="42d97206-6cbc-43ae-a965-4d4c4b72a58f" providerId="ADAL" clId="{2EFDEBDD-F957-41CD-BE06-DB836BC1BA01}" dt="2019-06-04T07:58:20.799" v="92" actId="1076"/>
          <ac:picMkLst>
            <pc:docMk/>
            <pc:sldMk cId="2930075068" sldId="256"/>
            <ac:picMk id="2050" creationId="{C041AF71-6B4E-4319-81C9-60A4E29BEE99}"/>
          </ac:picMkLst>
        </pc:picChg>
      </pc:sldChg>
      <pc:sldChg chg="addSp modSp">
        <pc:chgData name="Jonas Ruškus" userId="42d97206-6cbc-43ae-a965-4d4c4b72a58f" providerId="ADAL" clId="{2EFDEBDD-F957-41CD-BE06-DB836BC1BA01}" dt="2019-06-04T07:55:32.149" v="64" actId="1076"/>
        <pc:sldMkLst>
          <pc:docMk/>
          <pc:sldMk cId="1347761901" sldId="257"/>
        </pc:sldMkLst>
        <pc:spChg chg="add mod">
          <ac:chgData name="Jonas Ruškus" userId="42d97206-6cbc-43ae-a965-4d4c4b72a58f" providerId="ADAL" clId="{2EFDEBDD-F957-41CD-BE06-DB836BC1BA01}" dt="2019-06-04T07:52:15.554" v="45" actId="14100"/>
          <ac:spMkLst>
            <pc:docMk/>
            <pc:sldMk cId="1347761901" sldId="257"/>
            <ac:spMk id="4" creationId="{94F291AA-46C0-4E07-80A9-0F73845C4DA8}"/>
          </ac:spMkLst>
        </pc:spChg>
        <pc:spChg chg="add">
          <ac:chgData name="Jonas Ruškus" userId="42d97206-6cbc-43ae-a965-4d4c4b72a58f" providerId="ADAL" clId="{2EFDEBDD-F957-41CD-BE06-DB836BC1BA01}" dt="2019-06-04T07:53:01.791" v="46"/>
          <ac:spMkLst>
            <pc:docMk/>
            <pc:sldMk cId="1347761901" sldId="257"/>
            <ac:spMk id="5" creationId="{224BA16C-6EB1-4975-B0D0-00FAA0F91983}"/>
          </ac:spMkLst>
        </pc:spChg>
        <pc:picChg chg="add mod">
          <ac:chgData name="Jonas Ruškus" userId="42d97206-6cbc-43ae-a965-4d4c4b72a58f" providerId="ADAL" clId="{2EFDEBDD-F957-41CD-BE06-DB836BC1BA01}" dt="2019-06-04T07:55:29.671" v="63" actId="1076"/>
          <ac:picMkLst>
            <pc:docMk/>
            <pc:sldMk cId="1347761901" sldId="257"/>
            <ac:picMk id="6" creationId="{A4365975-3290-41E3-9059-657E64B6338E}"/>
          </ac:picMkLst>
        </pc:picChg>
        <pc:picChg chg="mod">
          <ac:chgData name="Jonas Ruškus" userId="42d97206-6cbc-43ae-a965-4d4c4b72a58f" providerId="ADAL" clId="{2EFDEBDD-F957-41CD-BE06-DB836BC1BA01}" dt="2019-06-04T07:55:07.761" v="53" actId="14100"/>
          <ac:picMkLst>
            <pc:docMk/>
            <pc:sldMk cId="1347761901" sldId="257"/>
            <ac:picMk id="1026" creationId="{EABDAB97-AA9A-49D4-A710-ADB233658B9E}"/>
          </ac:picMkLst>
        </pc:picChg>
        <pc:picChg chg="mod">
          <ac:chgData name="Jonas Ruškus" userId="42d97206-6cbc-43ae-a965-4d4c4b72a58f" providerId="ADAL" clId="{2EFDEBDD-F957-41CD-BE06-DB836BC1BA01}" dt="2019-06-04T07:55:19.887" v="58" actId="1076"/>
          <ac:picMkLst>
            <pc:docMk/>
            <pc:sldMk cId="1347761901" sldId="257"/>
            <ac:picMk id="1028" creationId="{952FECBB-D6C6-40A5-BC59-19FC436899C3}"/>
          </ac:picMkLst>
        </pc:picChg>
        <pc:picChg chg="mod">
          <ac:chgData name="Jonas Ruškus" userId="42d97206-6cbc-43ae-a965-4d4c4b72a58f" providerId="ADAL" clId="{2EFDEBDD-F957-41CD-BE06-DB836BC1BA01}" dt="2019-06-04T07:55:32.149" v="64" actId="1076"/>
          <ac:picMkLst>
            <pc:docMk/>
            <pc:sldMk cId="1347761901" sldId="257"/>
            <ac:picMk id="1030" creationId="{2C01C3F3-8197-467A-AD16-7523D2E983CD}"/>
          </ac:picMkLst>
        </pc:picChg>
      </pc:sldChg>
      <pc:sldChg chg="add ord">
        <pc:chgData name="Jonas Ruškus" userId="42d97206-6cbc-43ae-a965-4d4c4b72a58f" providerId="ADAL" clId="{2EFDEBDD-F957-41CD-BE06-DB836BC1BA01}" dt="2019-06-04T08:00:36.610" v="109"/>
        <pc:sldMkLst>
          <pc:docMk/>
          <pc:sldMk cId="627390896" sldId="266"/>
        </pc:sldMkLst>
      </pc:sldChg>
      <pc:sldChg chg="delSp add del setBg delDesignElem">
        <pc:chgData name="Jonas Ruškus" userId="42d97206-6cbc-43ae-a965-4d4c4b72a58f" providerId="ADAL" clId="{2EFDEBDD-F957-41CD-BE06-DB836BC1BA01}" dt="2019-06-04T08:00:29.761" v="107" actId="2696"/>
        <pc:sldMkLst>
          <pc:docMk/>
          <pc:sldMk cId="2126559396" sldId="266"/>
        </pc:sldMkLst>
        <pc:spChg chg="del">
          <ac:chgData name="Jonas Ruškus" userId="42d97206-6cbc-43ae-a965-4d4c4b72a58f" providerId="ADAL" clId="{2EFDEBDD-F957-41CD-BE06-DB836BC1BA01}" dt="2019-06-04T08:00:18.829" v="106"/>
          <ac:spMkLst>
            <pc:docMk/>
            <pc:sldMk cId="2126559396" sldId="266"/>
            <ac:spMk id="14" creationId="{2A8AA5BC-4F7A-4226-8F99-6D824B226A97}"/>
          </ac:spMkLst>
        </pc:spChg>
        <pc:spChg chg="del">
          <ac:chgData name="Jonas Ruškus" userId="42d97206-6cbc-43ae-a965-4d4c4b72a58f" providerId="ADAL" clId="{2EFDEBDD-F957-41CD-BE06-DB836BC1BA01}" dt="2019-06-04T08:00:18.829" v="106"/>
          <ac:spMkLst>
            <pc:docMk/>
            <pc:sldMk cId="2126559396" sldId="266"/>
            <ac:spMk id="15" creationId="{3E5445C6-DD42-4979-86FF-03730E8C6DB0}"/>
          </ac:spMkLst>
        </pc:spChg>
        <pc:cxnChg chg="del">
          <ac:chgData name="Jonas Ruškus" userId="42d97206-6cbc-43ae-a965-4d4c4b72a58f" providerId="ADAL" clId="{2EFDEBDD-F957-41CD-BE06-DB836BC1BA01}" dt="2019-06-04T08:00:18.829" v="106"/>
          <ac:cxnSpMkLst>
            <pc:docMk/>
            <pc:sldMk cId="2126559396" sldId="266"/>
            <ac:cxnSpMk id="16" creationId="{45000665-DFC7-417E-8FD7-516A0F15C975}"/>
          </ac:cxnSpMkLst>
        </pc:cxnChg>
      </pc:sldChg>
      <pc:sldChg chg="del">
        <pc:chgData name="Jonas Ruškus" userId="42d97206-6cbc-43ae-a965-4d4c4b72a58f" providerId="ADAL" clId="{2EFDEBDD-F957-41CD-BE06-DB836BC1BA01}" dt="2019-06-04T08:00:13.242" v="104" actId="2696"/>
        <pc:sldMkLst>
          <pc:docMk/>
          <pc:sldMk cId="3629028751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DBF2D6-B515-416A-90CB-042EB045C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34D7A02-4A44-4552-9962-34428791F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D0FDA3-C246-4D11-B5EF-3317B7FB7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58A3C8-B0D8-441E-BF06-B6200D84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DA385A-6BA1-4226-A50F-5F947FC1C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4948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D52AAE-D518-42DE-8CEB-67EF6B0B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A11F14-D579-4388-A0A4-522273340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EC6E31-94A1-4A17-B0A3-C2F34D4A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9581B9-87B2-4BBA-9F75-C2D134EC7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1301D3-79BA-4E2F-8143-C76780CED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992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4E5B72D-8EA1-448F-B823-FA6C70AD3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A112EBF-7686-4E8C-922E-888B4B492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E7290E-84DA-4FE3-8529-938F90A8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CFE1CF-CE0A-4F8E-B160-0DE538F0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B53AB6-23CA-4EEE-9012-FBA8A5DF4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0120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917959-18F3-4E8D-A85F-E4074135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2C62C-782D-4AFB-A938-B0E82A1E4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8A6B73-9767-4971-83BB-AE26C0A5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5A027B-CD11-4137-A535-1636314FC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5E06ED-C222-40E9-B18C-452ED263F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210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6286E9-11AE-4CAC-9643-CCDFDBA41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0A38F6-67A0-438C-94CB-10F18BBDF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78812E-26D1-4052-B74E-28BAC706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1D3927-E681-4548-A23A-3B6941A42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274942-E231-4553-87CD-A82EC478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379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386E92-96F5-4DA6-87ED-90ACDE74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E4527B-16A3-484A-A7C0-0376329E0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36A3E23-E76B-4DE0-B24C-964A80462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F63EBE9-4ABF-4D8D-B622-6ECC071BF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7B05A3-57D0-4791-A1F9-0247A9E1F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06D670-F4A3-4A0F-A782-7A51E4F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9389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F7E62E-C1B2-4041-85F1-38755F7FA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0EDDF4-413C-4EB6-8616-86E710C7D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146EB3A-69F7-48BC-8794-2A3813E3F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521BBFA-68B1-40D7-8E17-FD4C5B419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CF99F5E-6E41-408E-80FD-7FE09DB9A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39BFC85-7095-4BF5-9F78-488DF16C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D47058C-94C4-495A-A1DD-B652C579E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80E8411-246E-4238-9324-472C3B445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533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E6E98-1C8C-4B24-81EB-038BA10C5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F7FD499-14ED-4365-BB2F-66105FE8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FC7D504-0849-4E9F-BB75-4046A8F3D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84F0C6A-E01E-4653-9848-D1432B86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6863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C98E97C-941D-4760-826C-A806AEDF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DA2CD07-2279-49AC-B2F1-78B427014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716FE7C-F90F-487C-BE8A-F854F938C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9964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8F2E9-913D-405F-8588-08DFF39B5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0A641F-BB0B-4ADC-8B6F-88589DF10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785960-02EC-4D09-83D1-F05930443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9F6F8E-7A3B-4E6E-B200-C15CF8BC7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935BC2-0352-4B1C-865B-C2DA648F4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9A453F-F54A-41D5-ACB5-7D43556F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4810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7DE2E7-FA45-4BA0-841A-DD86CC9D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27C1D2C-D7A2-4E34-936A-6872333A4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8B28B18-3014-4820-AFEA-0148CA4C1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E14A09-A012-4D13-A5F3-B7628E38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68857F-4EDC-43D0-846E-480DBCC4C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A31AAA-40F3-48D4-872E-3C2A664C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9608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462C285-6F0D-4552-80EC-78A99083F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80A91B-F987-46D5-982F-BEB7599EC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F3DFEC-8C8F-4284-9334-35E31EE60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3DC74-E239-4268-AD30-4036FFD0E4A5}" type="datetimeFigureOut">
              <a:rPr lang="lt-LT" smtClean="0"/>
              <a:t>2019-06-05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E11C17-2046-45E6-A7DC-DBA84E906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DB48B8-E587-4D37-ACE7-CEB1297B3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9105B-C6F2-44A6-BFF1-C26B831DFD5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7974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2A8AA5BC-4F7A-4226-8F99-6D824B226A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3E5445C6-DD42-4979-86FF-03730E8C6D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BC126F-02EC-4523-8889-B9D46D93F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100" y="1782122"/>
            <a:ext cx="10473055" cy="2288033"/>
          </a:xfrm>
        </p:spPr>
        <p:txBody>
          <a:bodyPr>
            <a:noAutofit/>
          </a:bodyPr>
          <a:lstStyle/>
          <a:p>
            <a:r>
              <a:rPr lang="lt-LT" sz="4000" b="1" dirty="0" err="1"/>
              <a:t>The</a:t>
            </a:r>
            <a:r>
              <a:rPr lang="lt-LT" sz="4000" b="1" dirty="0"/>
              <a:t> </a:t>
            </a:r>
            <a:r>
              <a:rPr lang="lt-LT" sz="4000" b="1" dirty="0" err="1"/>
              <a:t>right</a:t>
            </a:r>
            <a:r>
              <a:rPr lang="lt-LT" sz="4000" b="1" dirty="0"/>
              <a:t> to </a:t>
            </a:r>
            <a:r>
              <a:rPr lang="lt-LT" sz="4000" b="1" dirty="0" err="1"/>
              <a:t>independend</a:t>
            </a:r>
            <a:r>
              <a:rPr lang="lt-LT" sz="4000" b="1" dirty="0"/>
              <a:t> </a:t>
            </a:r>
            <a:r>
              <a:rPr lang="lt-LT" sz="4000" b="1" dirty="0" err="1"/>
              <a:t>living</a:t>
            </a:r>
            <a:r>
              <a:rPr lang="lt-LT" sz="4000" b="1" dirty="0"/>
              <a:t> </a:t>
            </a:r>
            <a:r>
              <a:rPr lang="lt-LT" sz="4000" b="1" dirty="0" err="1"/>
              <a:t>as</a:t>
            </a:r>
            <a:r>
              <a:rPr lang="lt-LT" sz="4000" b="1" dirty="0"/>
              <a:t> UN </a:t>
            </a:r>
            <a:r>
              <a:rPr lang="lt-LT" sz="4000" b="1" dirty="0" err="1"/>
              <a:t>CRPD‘s</a:t>
            </a:r>
            <a:r>
              <a:rPr lang="lt-LT" sz="4000" b="1" dirty="0"/>
              <a:t> </a:t>
            </a:r>
            <a:r>
              <a:rPr lang="lt-LT" sz="4000" b="1" dirty="0" err="1"/>
              <a:t>response</a:t>
            </a:r>
            <a:r>
              <a:rPr lang="lt-LT" sz="4000" b="1" dirty="0"/>
              <a:t> in </a:t>
            </a:r>
            <a:r>
              <a:rPr lang="lt-LT" sz="4000" b="1" dirty="0" err="1"/>
              <a:t>tackling</a:t>
            </a:r>
            <a:r>
              <a:rPr lang="lt-LT" sz="4000" b="1" dirty="0"/>
              <a:t> </a:t>
            </a:r>
            <a:r>
              <a:rPr lang="lt-LT" sz="4000" b="1" dirty="0" err="1"/>
              <a:t>discrimination</a:t>
            </a:r>
            <a:r>
              <a:rPr lang="lt-LT" sz="4000" b="1" dirty="0"/>
              <a:t> of </a:t>
            </a:r>
            <a:r>
              <a:rPr lang="lt-LT" sz="4000" b="1" dirty="0" err="1"/>
              <a:t>persons</a:t>
            </a:r>
            <a:r>
              <a:rPr lang="en-GB" sz="4000" b="1" dirty="0"/>
              <a:t> with intellectual disabilities</a:t>
            </a:r>
            <a:r>
              <a:rPr lang="lt-LT" sz="4000" b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9C50B48-C011-4EAB-820B-8F6F2EBEE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800" y="4486366"/>
            <a:ext cx="11303000" cy="1600818"/>
          </a:xfrm>
        </p:spPr>
        <p:txBody>
          <a:bodyPr>
            <a:normAutofit/>
          </a:bodyPr>
          <a:lstStyle/>
          <a:p>
            <a:r>
              <a:rPr lang="lt-LT" sz="2200" dirty="0"/>
              <a:t>Jonas Ruškus</a:t>
            </a:r>
          </a:p>
          <a:p>
            <a:r>
              <a:rPr lang="lt-LT" sz="1800" dirty="0" err="1"/>
              <a:t>Professor</a:t>
            </a:r>
            <a:r>
              <a:rPr lang="lt-LT" sz="1800" dirty="0"/>
              <a:t> at Vytautas </a:t>
            </a:r>
            <a:r>
              <a:rPr lang="lt-LT" sz="1800" dirty="0" err="1"/>
              <a:t>Magnus</a:t>
            </a:r>
            <a:r>
              <a:rPr lang="lt-LT" sz="1800" dirty="0"/>
              <a:t> University, Lithuania</a:t>
            </a:r>
          </a:p>
          <a:p>
            <a:r>
              <a:rPr lang="lt-LT" sz="1800" dirty="0" err="1"/>
              <a:t>Expert-member</a:t>
            </a:r>
            <a:r>
              <a:rPr lang="lt-LT" sz="1800" dirty="0"/>
              <a:t>, vice-</a:t>
            </a:r>
            <a:r>
              <a:rPr lang="lt-LT" sz="1800" dirty="0" err="1"/>
              <a:t>chair</a:t>
            </a:r>
            <a:r>
              <a:rPr lang="lt-LT" sz="1800" dirty="0"/>
              <a:t> of </a:t>
            </a:r>
            <a:r>
              <a:rPr lang="lt-LT" sz="1800" dirty="0" err="1"/>
              <a:t>the</a:t>
            </a:r>
            <a:r>
              <a:rPr lang="lt-LT" sz="1800" dirty="0"/>
              <a:t> </a:t>
            </a:r>
            <a:r>
              <a:rPr lang="lt-LT" sz="1800" dirty="0" err="1"/>
              <a:t>Committee</a:t>
            </a:r>
            <a:r>
              <a:rPr lang="lt-LT" sz="1800" dirty="0"/>
              <a:t> </a:t>
            </a:r>
            <a:r>
              <a:rPr lang="lt-LT" sz="1800" dirty="0" err="1"/>
              <a:t>on</a:t>
            </a:r>
            <a:r>
              <a:rPr lang="lt-LT" sz="1800" dirty="0"/>
              <a:t> </a:t>
            </a:r>
            <a:r>
              <a:rPr lang="lt-LT" sz="1800" dirty="0" err="1"/>
              <a:t>the</a:t>
            </a:r>
            <a:r>
              <a:rPr lang="lt-LT" sz="1800" dirty="0"/>
              <a:t> Rights of </a:t>
            </a:r>
            <a:r>
              <a:rPr lang="lt-LT" sz="1800" dirty="0" err="1"/>
              <a:t>Persons</a:t>
            </a:r>
            <a:r>
              <a:rPr lang="lt-LT" sz="1800" dirty="0"/>
              <a:t> </a:t>
            </a:r>
            <a:r>
              <a:rPr lang="lt-LT" sz="1800" dirty="0" err="1"/>
              <a:t>with</a:t>
            </a:r>
            <a:r>
              <a:rPr lang="lt-LT" sz="1800" dirty="0"/>
              <a:t> </a:t>
            </a:r>
            <a:r>
              <a:rPr lang="lt-LT" sz="1800" dirty="0" err="1"/>
              <a:t>Disabilities</a:t>
            </a:r>
            <a:r>
              <a:rPr lang="lt-LT" sz="1800" dirty="0"/>
              <a:t> of </a:t>
            </a:r>
            <a:r>
              <a:rPr lang="lt-LT" sz="1800" dirty="0" err="1"/>
              <a:t>the</a:t>
            </a:r>
            <a:r>
              <a:rPr lang="lt-LT" sz="1800" dirty="0"/>
              <a:t> United </a:t>
            </a:r>
            <a:r>
              <a:rPr lang="lt-LT" sz="1800" dirty="0" err="1"/>
              <a:t>Nations</a:t>
            </a:r>
            <a:endParaRPr lang="lt-LT" sz="1800" dirty="0"/>
          </a:p>
          <a:p>
            <a:r>
              <a:rPr lang="lt-LT" sz="1800" dirty="0" err="1"/>
              <a:t>Chair</a:t>
            </a:r>
            <a:r>
              <a:rPr lang="lt-LT" sz="1800" dirty="0"/>
              <a:t> of </a:t>
            </a:r>
            <a:r>
              <a:rPr lang="lt-LT" sz="1800" dirty="0" err="1"/>
              <a:t>the</a:t>
            </a:r>
            <a:r>
              <a:rPr lang="lt-LT" sz="1800" dirty="0"/>
              <a:t> UNESCO </a:t>
            </a:r>
            <a:r>
              <a:rPr lang="lt-LT" sz="1800" dirty="0" err="1"/>
              <a:t>National</a:t>
            </a:r>
            <a:r>
              <a:rPr lang="lt-LT" sz="1800" dirty="0"/>
              <a:t> </a:t>
            </a:r>
            <a:r>
              <a:rPr lang="lt-LT" sz="1800" dirty="0" err="1"/>
              <a:t>Commission</a:t>
            </a:r>
            <a:endParaRPr lang="lt-LT" sz="1800" dirty="0"/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xmlns="" id="{45000665-DFC7-417E-8FD7-516A0F15C9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Vaizdo rezultatas pagal uÅ¾klausÄ âbendrija viltisâ">
            <a:extLst>
              <a:ext uri="{FF2B5EF4-FFF2-40B4-BE49-F238E27FC236}">
                <a16:creationId xmlns:a16="http://schemas.microsoft.com/office/drawing/2014/main" xmlns="" id="{C6DFD518-0481-45BD-8E63-8A6E33C00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700" y="458575"/>
            <a:ext cx="1478144" cy="147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ogo">
            <a:extLst>
              <a:ext uri="{FF2B5EF4-FFF2-40B4-BE49-F238E27FC236}">
                <a16:creationId xmlns:a16="http://schemas.microsoft.com/office/drawing/2014/main" xmlns="" id="{C041AF71-6B4E-4319-81C9-60A4E29BE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90" y="639610"/>
            <a:ext cx="2538037" cy="11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510FF79-83C6-4F59-ACD8-DA6DDA6B4939}"/>
              </a:ext>
            </a:extLst>
          </p:cNvPr>
          <p:cNvSpPr/>
          <p:nvPr/>
        </p:nvSpPr>
        <p:spPr>
          <a:xfrm>
            <a:off x="4946468" y="512069"/>
            <a:ext cx="29696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600" dirty="0"/>
              <a:t>EUROPE IN ACTION CONFERENCE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DCC78D6-D37A-48EA-904A-BFBE2323BD18}"/>
              </a:ext>
            </a:extLst>
          </p:cNvPr>
          <p:cNvSpPr/>
          <p:nvPr/>
        </p:nvSpPr>
        <p:spPr>
          <a:xfrm>
            <a:off x="3671927" y="850623"/>
            <a:ext cx="5620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Everyone can live by the river: Everyone has the right to be independent and included</a:t>
            </a:r>
            <a:endParaRPr lang="lt-LT" sz="1600" dirty="0"/>
          </a:p>
          <a:p>
            <a:pPr algn="ctr"/>
            <a:r>
              <a:rPr lang="fr-FR" sz="1600" dirty="0"/>
              <a:t>5-7 June 2019  |  Vilnius, Lithuania</a:t>
            </a:r>
          </a:p>
        </p:txBody>
      </p:sp>
    </p:spTree>
    <p:extLst>
      <p:ext uri="{BB962C8B-B14F-4D97-AF65-F5344CB8AC3E}">
        <p14:creationId xmlns:p14="http://schemas.microsoft.com/office/powerpoint/2010/main" val="2930075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4B052-1CBA-499D-97FC-5BB58119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A4489D-79E4-45A0-9BE1-DB3E39C8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My </a:t>
            </a:r>
            <a:r>
              <a:rPr lang="lt-LT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lived</a:t>
            </a:r>
            <a:r>
              <a:rPr lang="lt-LT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experience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Vaizdo rezultatas pagal uÅ¾klausÄ âl'arche communityâ">
            <a:extLst>
              <a:ext uri="{FF2B5EF4-FFF2-40B4-BE49-F238E27FC236}">
                <a16:creationId xmlns:a16="http://schemas.microsoft.com/office/drawing/2014/main" xmlns="" id="{952FECBB-D6C6-40A5-BC59-19FC43689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0367" y="465610"/>
            <a:ext cx="2068633" cy="189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aizdo rezultatas pagal uÅ¾klausÄ âunited nations high commissioner for human rightsâ">
            <a:extLst>
              <a:ext uri="{FF2B5EF4-FFF2-40B4-BE49-F238E27FC236}">
                <a16:creationId xmlns:a16="http://schemas.microsoft.com/office/drawing/2014/main" xmlns="" id="{2C01C3F3-8197-467A-AD16-7523D2E98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743" y="2109041"/>
            <a:ext cx="4221234" cy="304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aizdo rezultatas pagal uÅ¾klausÄ âkauno arkos bendruomen4â">
            <a:extLst>
              <a:ext uri="{FF2B5EF4-FFF2-40B4-BE49-F238E27FC236}">
                <a16:creationId xmlns:a16="http://schemas.microsoft.com/office/drawing/2014/main" xmlns="" id="{EABDAB97-AA9A-49D4-A710-ADB233658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649" y="4903685"/>
            <a:ext cx="5033020" cy="171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Lietuvos sutrikusio intelekto Å¾moniÅ³ globos bendrija">
            <a:extLst>
              <a:ext uri="{FF2B5EF4-FFF2-40B4-BE49-F238E27FC236}">
                <a16:creationId xmlns:a16="http://schemas.microsoft.com/office/drawing/2014/main" xmlns="" id="{94F291AA-46C0-4E07-80A9-0F73845C4D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sp>
        <p:nvSpPr>
          <p:cNvPr id="5" name="AutoShape 4" descr="Lietuvos sutrikusio intelekto Å¾moniÅ³ globos bendrija">
            <a:extLst>
              <a:ext uri="{FF2B5EF4-FFF2-40B4-BE49-F238E27FC236}">
                <a16:creationId xmlns:a16="http://schemas.microsoft.com/office/drawing/2014/main" xmlns="" id="{224BA16C-6EB1-4975-B0D0-00FAA0F919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pic>
        <p:nvPicPr>
          <p:cNvPr id="6" name="Picture 6" descr="Vaizdo rezultatas pagal uÅ¾klausÄ âbendrija viltisâ">
            <a:extLst>
              <a:ext uri="{FF2B5EF4-FFF2-40B4-BE49-F238E27FC236}">
                <a16:creationId xmlns:a16="http://schemas.microsoft.com/office/drawing/2014/main" xmlns="" id="{A4365975-3290-41E3-9059-657E64B63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360" y="479758"/>
            <a:ext cx="2110617" cy="211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7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4B052-1CBA-499D-97FC-5BB58119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58" y="914400"/>
            <a:ext cx="4288533" cy="288757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lt-LT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Structural</a:t>
            </a:r>
            <a:r>
              <a:rPr lang="lt-LT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</a:t>
            </a:r>
            <a:r>
              <a:rPr lang="lt-LT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iscrimination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A4489D-79E4-45A0-9BE1-DB3E39C8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rgbClr val="FFFFFF"/>
                </a:solidFill>
              </a:rPr>
              <a:t>Barriers to independent living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22E0063E-6ED3-4445-A33F-CA72324638B7}"/>
              </a:ext>
            </a:extLst>
          </p:cNvPr>
          <p:cNvSpPr txBox="1">
            <a:spLocks/>
          </p:cNvSpPr>
          <p:nvPr/>
        </p:nvSpPr>
        <p:spPr>
          <a:xfrm>
            <a:off x="5050317" y="581025"/>
            <a:ext cx="6804799" cy="5448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b="1" dirty="0"/>
              <a:t>Removal of legal capacity of a person on the grounds of disability, denial of </a:t>
            </a:r>
            <a:r>
              <a:rPr lang="en-US" sz="2800" b="1" dirty="0"/>
              <a:t>civil and political human rights, substitute-decision making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2800" b="1" dirty="0" err="1"/>
              <a:t>Institutionalisation</a:t>
            </a:r>
            <a:r>
              <a:rPr lang="lt-LT" sz="2800" b="1" dirty="0"/>
              <a:t> </a:t>
            </a:r>
            <a:r>
              <a:rPr lang="en-US" sz="2800" b="1" dirty="0"/>
              <a:t>and r</a:t>
            </a:r>
            <a:r>
              <a:rPr lang="lt-LT" sz="2800" b="1" dirty="0" err="1"/>
              <a:t>einstitutionalisation</a:t>
            </a:r>
            <a:r>
              <a:rPr lang="lt-LT" sz="2800" b="1" dirty="0"/>
              <a:t> </a:t>
            </a:r>
            <a:r>
              <a:rPr lang="en-US" sz="2800" b="1" dirty="0"/>
              <a:t>of </a:t>
            </a:r>
            <a:r>
              <a:rPr lang="lt-LT" sz="2800" b="1" dirty="0" err="1"/>
              <a:t>persons</a:t>
            </a:r>
            <a:r>
              <a:rPr lang="lt-LT" sz="2800" b="1" dirty="0"/>
              <a:t> </a:t>
            </a:r>
            <a:r>
              <a:rPr lang="lt-LT" sz="2800" b="1" dirty="0" err="1"/>
              <a:t>with</a:t>
            </a:r>
            <a:r>
              <a:rPr lang="lt-LT" sz="2800" b="1" dirty="0"/>
              <a:t> </a:t>
            </a:r>
            <a:r>
              <a:rPr lang="lt-LT" sz="2800" b="1" dirty="0" err="1"/>
              <a:t>disability</a:t>
            </a:r>
            <a:r>
              <a:rPr lang="lt-LT" sz="2800" b="1" dirty="0"/>
              <a:t>, </a:t>
            </a:r>
            <a:r>
              <a:rPr lang="lt-LT" sz="2800" b="1" dirty="0" err="1"/>
              <a:t>denial</a:t>
            </a:r>
            <a:r>
              <a:rPr lang="lt-LT" sz="2800" b="1" dirty="0"/>
              <a:t> of </a:t>
            </a:r>
            <a:r>
              <a:rPr lang="en-US" sz="2800" b="1" dirty="0"/>
              <a:t>the </a:t>
            </a:r>
            <a:r>
              <a:rPr lang="lt-LT" sz="2800" b="1" dirty="0" err="1"/>
              <a:t>social</a:t>
            </a:r>
            <a:r>
              <a:rPr lang="lt-LT" sz="2800" b="1" dirty="0"/>
              <a:t> </a:t>
            </a:r>
            <a:r>
              <a:rPr lang="lt-LT" sz="2800" b="1" dirty="0" err="1"/>
              <a:t>rigth</a:t>
            </a:r>
            <a:r>
              <a:rPr lang="lt-LT" sz="2800" b="1" dirty="0"/>
              <a:t> of </a:t>
            </a:r>
            <a:r>
              <a:rPr lang="lt-LT" sz="2800" b="1" dirty="0" err="1"/>
              <a:t>being</a:t>
            </a:r>
            <a:r>
              <a:rPr lang="lt-LT" sz="2800" b="1" dirty="0"/>
              <a:t> </a:t>
            </a:r>
            <a:r>
              <a:rPr lang="lt-LT" sz="2800" b="1" dirty="0" err="1"/>
              <a:t>included</a:t>
            </a:r>
            <a:r>
              <a:rPr lang="lt-LT" sz="2800" b="1" dirty="0"/>
              <a:t> in </a:t>
            </a:r>
            <a:r>
              <a:rPr lang="lt-LT" sz="2800" b="1" dirty="0" err="1"/>
              <a:t>society</a:t>
            </a: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Parallel (special) education system for children with disability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Lack of provisions for an </a:t>
            </a:r>
            <a:r>
              <a:rPr lang="lt-LT" sz="2800" b="1" dirty="0" err="1"/>
              <a:t>employment</a:t>
            </a:r>
            <a:r>
              <a:rPr lang="lt-LT" sz="2800" b="1" dirty="0"/>
              <a:t> </a:t>
            </a:r>
            <a:r>
              <a:rPr lang="en-US" sz="2800" b="1" dirty="0"/>
              <a:t>at open labor market</a:t>
            </a:r>
            <a:r>
              <a:rPr lang="lt-LT" sz="2800" b="1" dirty="0"/>
              <a:t>, </a:t>
            </a:r>
            <a:r>
              <a:rPr lang="lt-LT" sz="2800" b="1" dirty="0" err="1"/>
              <a:t>denial</a:t>
            </a:r>
            <a:r>
              <a:rPr lang="lt-LT" sz="2800" b="1" dirty="0"/>
              <a:t> of </a:t>
            </a:r>
            <a:r>
              <a:rPr lang="lt-LT" sz="2800" b="1" dirty="0" err="1"/>
              <a:t>economic</a:t>
            </a:r>
            <a:r>
              <a:rPr lang="lt-LT" sz="2800" b="1" dirty="0"/>
              <a:t> </a:t>
            </a:r>
            <a:r>
              <a:rPr lang="lt-LT" sz="2800" b="1" dirty="0" err="1"/>
              <a:t>right</a:t>
            </a: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2800" b="1" dirty="0"/>
              <a:t>F</a:t>
            </a:r>
            <a:r>
              <a:rPr lang="en-US" sz="2800" b="1" dirty="0" err="1"/>
              <a:t>amily</a:t>
            </a:r>
            <a:r>
              <a:rPr lang="en-US" sz="2800" b="1" dirty="0"/>
              <a:t> </a:t>
            </a:r>
            <a:r>
              <a:rPr lang="lt-LT" sz="2800" b="1" dirty="0" err="1"/>
              <a:t>as</a:t>
            </a:r>
            <a:r>
              <a:rPr lang="lt-LT" sz="2800" b="1" dirty="0"/>
              <a:t> </a:t>
            </a:r>
            <a:r>
              <a:rPr lang="lt-LT" sz="2800" b="1" dirty="0" err="1"/>
              <a:t>last</a:t>
            </a:r>
            <a:r>
              <a:rPr lang="lt-LT" sz="2800" b="1" dirty="0"/>
              <a:t> </a:t>
            </a:r>
            <a:r>
              <a:rPr lang="lt-LT" sz="2800" b="1" dirty="0" err="1"/>
              <a:t>re</a:t>
            </a:r>
            <a:r>
              <a:rPr lang="en-US" sz="2800" b="1" dirty="0"/>
              <a:t>s</a:t>
            </a:r>
            <a:r>
              <a:rPr lang="lt-LT" sz="2800" b="1" dirty="0" err="1"/>
              <a:t>ort</a:t>
            </a:r>
            <a:r>
              <a:rPr lang="lt-LT" sz="2800" b="1" dirty="0"/>
              <a:t> of </a:t>
            </a:r>
            <a:r>
              <a:rPr lang="lt-LT" sz="2800" b="1" dirty="0" err="1"/>
              <a:t>support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6586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4B052-1CBA-499D-97FC-5BB58119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58" y="914400"/>
            <a:ext cx="4288533" cy="288757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lt-LT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Structural</a:t>
            </a:r>
            <a:r>
              <a:rPr lang="lt-LT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</a:t>
            </a:r>
            <a:r>
              <a:rPr lang="lt-LT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iscrimination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A4489D-79E4-45A0-9BE1-DB3E39C8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rgbClr val="FFFFFF"/>
                </a:solidFill>
              </a:rPr>
              <a:t>Barriers to independent living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Vaizdo rezultatas pagal užklausą „The Grown-Ups“ by Maite Alberdi“">
            <a:extLst>
              <a:ext uri="{FF2B5EF4-FFF2-40B4-BE49-F238E27FC236}">
                <a16:creationId xmlns:a16="http://schemas.microsoft.com/office/drawing/2014/main" xmlns="" id="{9F23FA06-BEDC-4301-A8FE-F4CFD7DC4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544" y="2153920"/>
            <a:ext cx="6541855" cy="367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D681298-C067-4523-AB8E-504B907300E9}"/>
              </a:ext>
            </a:extLst>
          </p:cNvPr>
          <p:cNvSpPr/>
          <p:nvPr/>
        </p:nvSpPr>
        <p:spPr>
          <a:xfrm>
            <a:off x="5006544" y="591234"/>
            <a:ext cx="718545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dirty="0"/>
              <a:t>THE CRITICAL CINEMA</a:t>
            </a:r>
          </a:p>
          <a:p>
            <a:r>
              <a:rPr lang="lt-LT" sz="2800" dirty="0" err="1"/>
              <a:t>The</a:t>
            </a:r>
            <a:r>
              <a:rPr lang="lt-LT" sz="2800" dirty="0"/>
              <a:t> </a:t>
            </a:r>
            <a:r>
              <a:rPr lang="lt-LT" sz="2800" dirty="0" err="1"/>
              <a:t>Grown-Ups</a:t>
            </a:r>
            <a:r>
              <a:rPr lang="lt-LT" sz="2800" dirty="0"/>
              <a:t>“ </a:t>
            </a:r>
            <a:r>
              <a:rPr lang="lt-LT" sz="2800" dirty="0" err="1"/>
              <a:t>by</a:t>
            </a:r>
            <a:r>
              <a:rPr lang="lt-LT" sz="2800" dirty="0"/>
              <a:t> </a:t>
            </a:r>
            <a:r>
              <a:rPr lang="lt-LT" sz="2800" dirty="0" err="1"/>
              <a:t>Maite</a:t>
            </a:r>
            <a:r>
              <a:rPr lang="lt-LT" sz="2800" dirty="0"/>
              <a:t> </a:t>
            </a:r>
            <a:r>
              <a:rPr lang="lt-LT" sz="2800" dirty="0" err="1"/>
              <a:t>Alberdi</a:t>
            </a:r>
            <a:endParaRPr lang="lt-LT" sz="2800" dirty="0"/>
          </a:p>
          <a:p>
            <a:r>
              <a:rPr lang="en-US" dirty="0"/>
              <a:t>Chile/The Netherlands/France, 2016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4969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4B052-1CBA-499D-97FC-5BB58119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58" y="914400"/>
            <a:ext cx="4288533" cy="288757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Origins </a:t>
            </a:r>
            <a:r>
              <a:rPr lang="en-US" sz="4000" dirty="0">
                <a:solidFill>
                  <a:srgbClr val="FFFFFF"/>
                </a:solidFill>
              </a:rPr>
              <a:t>of discrimination 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A4489D-79E4-45A0-9BE1-DB3E39C8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4170501"/>
            <a:ext cx="413385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lt-LT" sz="2000" dirty="0" err="1">
                <a:solidFill>
                  <a:srgbClr val="FFFFFF"/>
                </a:solidFill>
              </a:rPr>
              <a:t>Discriminatory</a:t>
            </a:r>
            <a:r>
              <a:rPr lang="lt-LT" sz="2000" dirty="0">
                <a:solidFill>
                  <a:srgbClr val="FFFFFF"/>
                </a:solidFill>
              </a:rPr>
              <a:t> </a:t>
            </a:r>
            <a:r>
              <a:rPr lang="lt-LT" sz="2000" dirty="0" err="1">
                <a:solidFill>
                  <a:srgbClr val="FFFFFF"/>
                </a:solidFill>
              </a:rPr>
              <a:t>models</a:t>
            </a:r>
            <a:r>
              <a:rPr lang="lt-LT" sz="2000" dirty="0">
                <a:solidFill>
                  <a:srgbClr val="FFFFFF"/>
                </a:solidFill>
              </a:rPr>
              <a:t> of </a:t>
            </a:r>
            <a:r>
              <a:rPr lang="lt-LT" sz="2000" dirty="0" err="1">
                <a:solidFill>
                  <a:srgbClr val="FFFFFF"/>
                </a:solidFill>
              </a:rPr>
              <a:t>disability</a:t>
            </a:r>
            <a:endParaRPr lang="en-US" sz="2000" dirty="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22E0063E-6ED3-4445-A33F-CA72324638B7}"/>
              </a:ext>
            </a:extLst>
          </p:cNvPr>
          <p:cNvSpPr txBox="1">
            <a:spLocks/>
          </p:cNvSpPr>
          <p:nvPr/>
        </p:nvSpPr>
        <p:spPr>
          <a:xfrm>
            <a:off x="5006543" y="914400"/>
            <a:ext cx="6804799" cy="43529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Charity model – </a:t>
            </a:r>
            <a:r>
              <a:rPr lang="lt-LT" sz="2800" b="1" dirty="0" err="1"/>
              <a:t>pity-based</a:t>
            </a:r>
            <a:r>
              <a:rPr lang="en-US" sz="2800" b="1" dirty="0"/>
              <a:t> paternalistic mode</a:t>
            </a:r>
            <a:r>
              <a:rPr lang="lt-LT" sz="2800" b="1" dirty="0"/>
              <a:t>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Medical model – </a:t>
            </a:r>
            <a:r>
              <a:rPr lang="lt-LT" sz="2800" b="1" dirty="0" err="1"/>
              <a:t>impairment-based</a:t>
            </a:r>
            <a:r>
              <a:rPr lang="en-US" sz="2800" b="1" dirty="0"/>
              <a:t> assessment</a:t>
            </a:r>
            <a:r>
              <a:rPr lang="lt-LT" sz="2800" b="1" dirty="0"/>
              <a:t> of (in)</a:t>
            </a:r>
            <a:r>
              <a:rPr lang="en-US" sz="2800" b="1" dirty="0"/>
              <a:t>capacity</a:t>
            </a:r>
            <a:r>
              <a:rPr lang="lt-LT" sz="2800" b="1" dirty="0"/>
              <a:t> to </a:t>
            </a:r>
            <a:r>
              <a:rPr lang="lt-LT" sz="2800" b="1" dirty="0" err="1"/>
              <a:t>understand</a:t>
            </a:r>
            <a:r>
              <a:rPr lang="lt-LT" sz="2800" b="1" dirty="0"/>
              <a:t> and to </a:t>
            </a:r>
            <a:r>
              <a:rPr lang="lt-LT" sz="2800" b="1" dirty="0" err="1"/>
              <a:t>act</a:t>
            </a:r>
            <a:r>
              <a:rPr lang="lt-LT" sz="2800" b="1" dirty="0"/>
              <a:t>, </a:t>
            </a:r>
            <a:r>
              <a:rPr lang="lt-LT" sz="2800" b="1" dirty="0" err="1"/>
              <a:t>leading</a:t>
            </a:r>
            <a:r>
              <a:rPr lang="lt-LT" sz="2800" b="1" dirty="0"/>
              <a:t> to </a:t>
            </a:r>
            <a:r>
              <a:rPr lang="lt-LT" sz="2800" b="1" dirty="0" err="1"/>
              <a:t>the</a:t>
            </a:r>
            <a:r>
              <a:rPr lang="lt-LT" sz="2800" b="1" dirty="0"/>
              <a:t> </a:t>
            </a:r>
            <a:r>
              <a:rPr lang="lt-LT" sz="2800" b="1" dirty="0" err="1"/>
              <a:t>denial</a:t>
            </a:r>
            <a:r>
              <a:rPr lang="lt-LT" sz="2800" b="1" dirty="0"/>
              <a:t> of </a:t>
            </a:r>
            <a:r>
              <a:rPr lang="lt-LT" sz="2800" b="1" dirty="0" err="1"/>
              <a:t>fundamental</a:t>
            </a:r>
            <a:r>
              <a:rPr lang="lt-LT" sz="2800" b="1" dirty="0"/>
              <a:t> </a:t>
            </a:r>
            <a:r>
              <a:rPr lang="lt-LT" sz="2800" b="1" dirty="0" err="1"/>
              <a:t>human</a:t>
            </a:r>
            <a:r>
              <a:rPr lang="lt-LT" sz="2800" b="1" dirty="0"/>
              <a:t> </a:t>
            </a:r>
            <a:r>
              <a:rPr lang="lt-LT" sz="2800" b="1" dirty="0" err="1"/>
              <a:t>rights</a:t>
            </a:r>
            <a:r>
              <a:rPr lang="lt-LT" sz="2800" b="1" dirty="0"/>
              <a:t>, </a:t>
            </a:r>
            <a:r>
              <a:rPr lang="lt-LT" sz="2800" b="1" dirty="0" err="1"/>
              <a:t>through</a:t>
            </a:r>
            <a:r>
              <a:rPr lang="lt-LT" sz="2800" b="1" dirty="0"/>
              <a:t> </a:t>
            </a:r>
            <a:r>
              <a:rPr lang="lt-LT" sz="2800" b="1" dirty="0" err="1"/>
              <a:t>deprivation</a:t>
            </a:r>
            <a:r>
              <a:rPr lang="lt-LT" sz="2800" b="1" dirty="0"/>
              <a:t> of </a:t>
            </a:r>
            <a:r>
              <a:rPr lang="lt-LT" sz="2800" b="1" dirty="0" err="1"/>
              <a:t>legal</a:t>
            </a:r>
            <a:r>
              <a:rPr lang="lt-LT" sz="2800" b="1" dirty="0"/>
              <a:t> </a:t>
            </a:r>
            <a:r>
              <a:rPr lang="lt-LT" sz="2800" b="1" dirty="0" err="1"/>
              <a:t>capacity</a:t>
            </a:r>
            <a:r>
              <a:rPr lang="lt-LT" sz="2800" b="1" dirty="0"/>
              <a:t> of a </a:t>
            </a:r>
            <a:r>
              <a:rPr lang="lt-LT" sz="2800" b="1" dirty="0" err="1"/>
              <a:t>personand</a:t>
            </a:r>
            <a:r>
              <a:rPr lang="lt-LT" sz="2800" b="1" dirty="0"/>
              <a:t> substitute-</a:t>
            </a:r>
            <a:r>
              <a:rPr lang="lt-LT" sz="2800" b="1" dirty="0" err="1"/>
              <a:t>decision</a:t>
            </a:r>
            <a:r>
              <a:rPr lang="lt-LT" sz="2800" b="1" dirty="0"/>
              <a:t> </a:t>
            </a:r>
            <a:r>
              <a:rPr lang="lt-LT" sz="2800" b="1" dirty="0" err="1"/>
              <a:t>making</a:t>
            </a:r>
            <a:r>
              <a:rPr lang="lt-LT" sz="2800" b="1" dirty="0"/>
              <a:t> regime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8838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4B052-1CBA-499D-97FC-5BB58119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58" y="914400"/>
            <a:ext cx="4288533" cy="288757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lt-LT" sz="4000" dirty="0">
                <a:solidFill>
                  <a:schemeClr val="bg1"/>
                </a:solidFill>
              </a:rPr>
              <a:t>T</a:t>
            </a:r>
            <a:r>
              <a:rPr lang="en-US" sz="4000" dirty="0">
                <a:solidFill>
                  <a:schemeClr val="bg1"/>
                </a:solidFill>
              </a:rPr>
              <a:t>he Convention on the Rights of Persons with Disabilities of the United Nations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A4489D-79E4-45A0-9BE1-DB3E39C8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4170501"/>
            <a:ext cx="4010025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The human rights model of </a:t>
            </a:r>
            <a:r>
              <a:rPr lang="en-US" sz="2000" dirty="0" err="1">
                <a:solidFill>
                  <a:schemeClr val="bg1"/>
                </a:solidFill>
              </a:rPr>
              <a:t>disabilit</a:t>
            </a:r>
            <a:r>
              <a:rPr lang="lt-LT" sz="2000" dirty="0">
                <a:solidFill>
                  <a:schemeClr val="bg1"/>
                </a:solidFill>
              </a:rPr>
              <a:t>y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22E0063E-6ED3-4445-A33F-CA72324638B7}"/>
              </a:ext>
            </a:extLst>
          </p:cNvPr>
          <p:cNvSpPr txBox="1">
            <a:spLocks/>
          </p:cNvSpPr>
          <p:nvPr/>
        </p:nvSpPr>
        <p:spPr>
          <a:xfrm>
            <a:off x="5006543" y="1295401"/>
            <a:ext cx="6804799" cy="3952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CDC0F260-185A-4A59-9F41-F61BB1039917}"/>
              </a:ext>
            </a:extLst>
          </p:cNvPr>
          <p:cNvSpPr txBox="1">
            <a:spLocks/>
          </p:cNvSpPr>
          <p:nvPr/>
        </p:nvSpPr>
        <p:spPr>
          <a:xfrm>
            <a:off x="5050317" y="1073097"/>
            <a:ext cx="6804799" cy="4623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Obligations of the States Parties </a:t>
            </a:r>
            <a:endParaRPr lang="lt-LT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2800" b="1" dirty="0" err="1"/>
              <a:t>Dignity</a:t>
            </a:r>
            <a:r>
              <a:rPr lang="lt-LT" sz="2800" b="1" dirty="0"/>
              <a:t> of a </a:t>
            </a:r>
            <a:r>
              <a:rPr lang="lt-LT" sz="2800" b="1" dirty="0" err="1"/>
              <a:t>person</a:t>
            </a:r>
            <a:r>
              <a:rPr lang="lt-LT" sz="2800" b="1" dirty="0"/>
              <a:t> </a:t>
            </a:r>
            <a:r>
              <a:rPr lang="en-US" sz="2800" b="1" dirty="0"/>
              <a:t>regardless type and severity of impairment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2800" b="1" dirty="0"/>
              <a:t>I</a:t>
            </a:r>
            <a:r>
              <a:rPr lang="en-US" sz="2800" b="1" dirty="0" err="1"/>
              <a:t>ndependent</a:t>
            </a:r>
            <a:r>
              <a:rPr lang="en-US" sz="2800" b="1" dirty="0"/>
              <a:t> living and being included in society </a:t>
            </a:r>
            <a:r>
              <a:rPr lang="lt-LT" sz="2800" b="1" dirty="0"/>
              <a:t>a</a:t>
            </a:r>
            <a:r>
              <a:rPr lang="en-US" sz="2800" b="1" dirty="0"/>
              <a:t>s</a:t>
            </a:r>
            <a:r>
              <a:rPr lang="lt-LT" sz="2800" b="1" dirty="0"/>
              <a:t> </a:t>
            </a:r>
            <a:r>
              <a:rPr lang="en-US" sz="2800" b="1" dirty="0"/>
              <a:t>human right</a:t>
            </a:r>
            <a:endParaRPr lang="en-US" sz="2800" b="1" dirty="0"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Equality and non-discrimination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</a:t>
            </a:r>
            <a:r>
              <a:rPr lang="lt-LT" sz="2800" b="1" dirty="0" err="1"/>
              <a:t>ndividual</a:t>
            </a:r>
            <a:r>
              <a:rPr lang="lt-LT" sz="2800" b="1" dirty="0"/>
              <a:t> </a:t>
            </a:r>
            <a:r>
              <a:rPr lang="lt-LT" sz="2800" b="1" dirty="0" err="1"/>
              <a:t>autonomy</a:t>
            </a:r>
            <a:r>
              <a:rPr lang="lt-LT" sz="2800" b="1" dirty="0"/>
              <a:t> </a:t>
            </a:r>
            <a:r>
              <a:rPr lang="lt-LT" sz="2800" b="1" dirty="0" err="1"/>
              <a:t>including</a:t>
            </a:r>
            <a:r>
              <a:rPr lang="lt-LT" sz="2800" b="1" dirty="0"/>
              <a:t> </a:t>
            </a:r>
            <a:r>
              <a:rPr lang="lt-LT" sz="2800" b="1" dirty="0" err="1"/>
              <a:t>the</a:t>
            </a:r>
            <a:r>
              <a:rPr lang="lt-LT" sz="2800" b="1" dirty="0"/>
              <a:t> </a:t>
            </a:r>
            <a:r>
              <a:rPr lang="lt-LT" sz="2800" b="1" dirty="0" err="1"/>
              <a:t>freedom</a:t>
            </a:r>
            <a:r>
              <a:rPr lang="lt-LT" sz="2800" b="1" dirty="0"/>
              <a:t> to </a:t>
            </a:r>
            <a:r>
              <a:rPr lang="lt-LT" sz="2800" b="1" dirty="0" err="1"/>
              <a:t>make</a:t>
            </a:r>
            <a:r>
              <a:rPr lang="lt-LT" sz="2800" b="1" dirty="0"/>
              <a:t> </a:t>
            </a:r>
            <a:r>
              <a:rPr lang="lt-LT" sz="2800" b="1" dirty="0" err="1"/>
              <a:t>one's</a:t>
            </a:r>
            <a:r>
              <a:rPr lang="lt-LT" sz="2800" b="1" dirty="0"/>
              <a:t> </a:t>
            </a:r>
            <a:r>
              <a:rPr lang="lt-LT" sz="2800" b="1" dirty="0" err="1"/>
              <a:t>own</a:t>
            </a:r>
            <a:r>
              <a:rPr lang="lt-LT" sz="2800" b="1" dirty="0"/>
              <a:t> </a:t>
            </a:r>
            <a:r>
              <a:rPr lang="lt-LT" sz="2800" b="1" dirty="0" err="1"/>
              <a:t>choices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987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D4B052-1CBA-499D-97FC-5BB58119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58" y="914400"/>
            <a:ext cx="4288533" cy="2887579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lt-LT" sz="4000" dirty="0">
                <a:solidFill>
                  <a:schemeClr val="bg1"/>
                </a:solidFill>
              </a:rPr>
              <a:t>T</a:t>
            </a:r>
            <a:r>
              <a:rPr lang="en-US" sz="4000" dirty="0">
                <a:solidFill>
                  <a:schemeClr val="bg1"/>
                </a:solidFill>
              </a:rPr>
              <a:t>he Convention on the Rights of Persons with Disabilities of the United Nations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A4489D-79E4-45A0-9BE1-DB3E39C8D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4" y="4170501"/>
            <a:ext cx="4010025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bg1"/>
                </a:solidFill>
              </a:rPr>
              <a:t>The human rights model of </a:t>
            </a:r>
            <a:r>
              <a:rPr lang="en-US" sz="2000" dirty="0" err="1">
                <a:solidFill>
                  <a:schemeClr val="bg1"/>
                </a:solidFill>
              </a:rPr>
              <a:t>disabilit</a:t>
            </a:r>
            <a:r>
              <a:rPr lang="lt-LT" sz="2000" dirty="0">
                <a:solidFill>
                  <a:schemeClr val="bg1"/>
                </a:solidFill>
              </a:rPr>
              <a:t>y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22E0063E-6ED3-4445-A33F-CA72324638B7}"/>
              </a:ext>
            </a:extLst>
          </p:cNvPr>
          <p:cNvSpPr txBox="1">
            <a:spLocks/>
          </p:cNvSpPr>
          <p:nvPr/>
        </p:nvSpPr>
        <p:spPr>
          <a:xfrm>
            <a:off x="5006543" y="1295401"/>
            <a:ext cx="6804799" cy="3952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CDC0F260-185A-4A59-9F41-F61BB1039917}"/>
              </a:ext>
            </a:extLst>
          </p:cNvPr>
          <p:cNvSpPr txBox="1">
            <a:spLocks/>
          </p:cNvSpPr>
          <p:nvPr/>
        </p:nvSpPr>
        <p:spPr>
          <a:xfrm>
            <a:off x="5050317" y="629235"/>
            <a:ext cx="6804799" cy="55634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2800" b="1" dirty="0" err="1"/>
              <a:t>Right</a:t>
            </a:r>
            <a:r>
              <a:rPr lang="lt-LT" sz="2800" b="1" dirty="0"/>
              <a:t> to i</a:t>
            </a:r>
            <a:r>
              <a:rPr lang="en-US" sz="2800" b="1" dirty="0" err="1"/>
              <a:t>ndependent</a:t>
            </a:r>
            <a:r>
              <a:rPr lang="en-US" sz="2800" b="1" dirty="0"/>
              <a:t> living and being included in society </a:t>
            </a:r>
            <a:r>
              <a:rPr lang="lt-LT" sz="2800" b="1" dirty="0"/>
              <a:t>a</a:t>
            </a:r>
            <a:r>
              <a:rPr lang="en-US" sz="2800" b="1" dirty="0"/>
              <a:t>s</a:t>
            </a:r>
            <a:r>
              <a:rPr lang="lt-LT" sz="2800" b="1" dirty="0"/>
              <a:t> </a:t>
            </a:r>
            <a:r>
              <a:rPr lang="en-US" sz="2800" b="1" dirty="0"/>
              <a:t>human right</a:t>
            </a:r>
            <a:r>
              <a:rPr lang="lt-LT" sz="2800" b="1" dirty="0"/>
              <a:t> (</a:t>
            </a:r>
            <a:r>
              <a:rPr lang="lt-LT" sz="2800" b="1" dirty="0" err="1"/>
              <a:t>article</a:t>
            </a:r>
            <a:r>
              <a:rPr lang="lt-LT" sz="2800" b="1" dirty="0"/>
              <a:t> </a:t>
            </a:r>
            <a:r>
              <a:rPr lang="en-US" sz="2800" b="1" dirty="0"/>
              <a:t>19)</a:t>
            </a:r>
            <a:r>
              <a:rPr lang="lt-LT" sz="2800" b="1" dirty="0"/>
              <a:t>:</a:t>
            </a:r>
            <a:endParaRPr lang="en-US" sz="2800" b="1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to choose where and with whom </a:t>
            </a:r>
            <a:r>
              <a:rPr lang="lt-LT" sz="2800" b="1" dirty="0"/>
              <a:t>to</a:t>
            </a:r>
            <a:r>
              <a:rPr lang="en-US" sz="2800" b="1" dirty="0"/>
              <a:t> live</a:t>
            </a:r>
            <a:r>
              <a:rPr lang="lt-LT" sz="2800" b="1" dirty="0"/>
              <a:t>, </a:t>
            </a:r>
            <a:r>
              <a:rPr lang="lt-LT" sz="2800" b="1" dirty="0" err="1"/>
              <a:t>not</a:t>
            </a:r>
            <a:r>
              <a:rPr lang="lt-LT" sz="2800" b="1" dirty="0"/>
              <a:t> </a:t>
            </a:r>
            <a:r>
              <a:rPr lang="en-US" sz="2800" b="1" dirty="0"/>
              <a:t>being obliged to live in a particular living arrangement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t-LT" sz="2800" b="1" dirty="0"/>
              <a:t>to </a:t>
            </a:r>
            <a:r>
              <a:rPr lang="en-US" sz="2800" b="1" dirty="0"/>
              <a:t>have access to a range of in-home, community support services, including personal assistance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Services and facilities for the general population are available on an equal basis</a:t>
            </a:r>
            <a:r>
              <a:rPr lang="lt-LT" sz="2800" b="1" dirty="0"/>
              <a:t> </a:t>
            </a:r>
            <a:r>
              <a:rPr lang="lt-LT" sz="2800" b="1" dirty="0" err="1"/>
              <a:t>with</a:t>
            </a:r>
            <a:r>
              <a:rPr lang="lt-LT" sz="2800" b="1" dirty="0"/>
              <a:t> </a:t>
            </a:r>
            <a:r>
              <a:rPr lang="lt-LT" sz="2800" b="1" dirty="0" err="1"/>
              <a:t>others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710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2A8AA5BC-4F7A-4226-8F99-6D824B226A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3E5445C6-DD42-4979-86FF-03730E8C6D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BC126F-02EC-4523-8889-B9D46D93F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100" y="1782122"/>
            <a:ext cx="10473055" cy="2288033"/>
          </a:xfrm>
        </p:spPr>
        <p:txBody>
          <a:bodyPr>
            <a:noAutofit/>
          </a:bodyPr>
          <a:lstStyle/>
          <a:p>
            <a:r>
              <a:rPr lang="lt-LT" sz="4000" b="1" dirty="0" err="1"/>
              <a:t>The</a:t>
            </a:r>
            <a:r>
              <a:rPr lang="lt-LT" sz="4000" b="1" dirty="0"/>
              <a:t> </a:t>
            </a:r>
            <a:r>
              <a:rPr lang="lt-LT" sz="4000" b="1" dirty="0" err="1"/>
              <a:t>right</a:t>
            </a:r>
            <a:r>
              <a:rPr lang="lt-LT" sz="4000" b="1" dirty="0"/>
              <a:t> to </a:t>
            </a:r>
            <a:r>
              <a:rPr lang="lt-LT" sz="4000" b="1" dirty="0" err="1"/>
              <a:t>independend</a:t>
            </a:r>
            <a:r>
              <a:rPr lang="lt-LT" sz="4000" b="1" dirty="0"/>
              <a:t> </a:t>
            </a:r>
            <a:r>
              <a:rPr lang="lt-LT" sz="4000" b="1" dirty="0" err="1"/>
              <a:t>living</a:t>
            </a:r>
            <a:r>
              <a:rPr lang="lt-LT" sz="4000" b="1" dirty="0"/>
              <a:t> </a:t>
            </a:r>
            <a:r>
              <a:rPr lang="lt-LT" sz="4000" b="1" dirty="0" err="1"/>
              <a:t>as</a:t>
            </a:r>
            <a:r>
              <a:rPr lang="lt-LT" sz="4000" b="1" dirty="0"/>
              <a:t> UN </a:t>
            </a:r>
            <a:r>
              <a:rPr lang="lt-LT" sz="4000" b="1" dirty="0" err="1"/>
              <a:t>CRPD‘s</a:t>
            </a:r>
            <a:r>
              <a:rPr lang="lt-LT" sz="4000" b="1" dirty="0"/>
              <a:t> </a:t>
            </a:r>
            <a:r>
              <a:rPr lang="lt-LT" sz="4000" b="1" dirty="0" err="1"/>
              <a:t>response</a:t>
            </a:r>
            <a:r>
              <a:rPr lang="lt-LT" sz="4000" b="1" dirty="0"/>
              <a:t> in </a:t>
            </a:r>
            <a:r>
              <a:rPr lang="lt-LT" sz="4000" b="1" dirty="0" err="1"/>
              <a:t>tackling</a:t>
            </a:r>
            <a:r>
              <a:rPr lang="lt-LT" sz="4000" b="1" dirty="0"/>
              <a:t> </a:t>
            </a:r>
            <a:r>
              <a:rPr lang="lt-LT" sz="4000" b="1" dirty="0" err="1"/>
              <a:t>discrimination</a:t>
            </a:r>
            <a:r>
              <a:rPr lang="lt-LT" sz="4000" b="1" dirty="0"/>
              <a:t> of </a:t>
            </a:r>
            <a:r>
              <a:rPr lang="lt-LT" sz="4000" b="1" dirty="0" err="1"/>
              <a:t>persons</a:t>
            </a:r>
            <a:r>
              <a:rPr lang="en-GB" sz="4000" b="1" dirty="0"/>
              <a:t> with intellectual disabilities</a:t>
            </a:r>
            <a:r>
              <a:rPr lang="lt-LT" sz="4000" b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9C50B48-C011-4EAB-820B-8F6F2EBEE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800" y="4486366"/>
            <a:ext cx="11303000" cy="1600818"/>
          </a:xfrm>
        </p:spPr>
        <p:txBody>
          <a:bodyPr>
            <a:normAutofit/>
          </a:bodyPr>
          <a:lstStyle/>
          <a:p>
            <a:r>
              <a:rPr lang="lt-LT" sz="2200" dirty="0"/>
              <a:t>Jonas Ruškus</a:t>
            </a:r>
          </a:p>
          <a:p>
            <a:r>
              <a:rPr lang="lt-LT" sz="1800" dirty="0" err="1"/>
              <a:t>Professor</a:t>
            </a:r>
            <a:r>
              <a:rPr lang="lt-LT" sz="1800" dirty="0"/>
              <a:t> at Vytautas </a:t>
            </a:r>
            <a:r>
              <a:rPr lang="lt-LT" sz="1800" dirty="0" err="1"/>
              <a:t>Magnus</a:t>
            </a:r>
            <a:r>
              <a:rPr lang="lt-LT" sz="1800" dirty="0"/>
              <a:t> University, Lithuania</a:t>
            </a:r>
          </a:p>
          <a:p>
            <a:r>
              <a:rPr lang="lt-LT" sz="1800" dirty="0" err="1"/>
              <a:t>Expert-member</a:t>
            </a:r>
            <a:r>
              <a:rPr lang="lt-LT" sz="1800" dirty="0"/>
              <a:t>, vice-</a:t>
            </a:r>
            <a:r>
              <a:rPr lang="lt-LT" sz="1800" dirty="0" err="1"/>
              <a:t>chair</a:t>
            </a:r>
            <a:r>
              <a:rPr lang="lt-LT" sz="1800" dirty="0"/>
              <a:t> of </a:t>
            </a:r>
            <a:r>
              <a:rPr lang="lt-LT" sz="1800" dirty="0" err="1"/>
              <a:t>the</a:t>
            </a:r>
            <a:r>
              <a:rPr lang="lt-LT" sz="1800" dirty="0"/>
              <a:t> </a:t>
            </a:r>
            <a:r>
              <a:rPr lang="lt-LT" sz="1800" dirty="0" err="1"/>
              <a:t>Committee</a:t>
            </a:r>
            <a:r>
              <a:rPr lang="lt-LT" sz="1800" dirty="0"/>
              <a:t> </a:t>
            </a:r>
            <a:r>
              <a:rPr lang="lt-LT" sz="1800" dirty="0" err="1"/>
              <a:t>on</a:t>
            </a:r>
            <a:r>
              <a:rPr lang="lt-LT" sz="1800" dirty="0"/>
              <a:t> </a:t>
            </a:r>
            <a:r>
              <a:rPr lang="lt-LT" sz="1800" dirty="0" err="1"/>
              <a:t>the</a:t>
            </a:r>
            <a:r>
              <a:rPr lang="lt-LT" sz="1800" dirty="0"/>
              <a:t> Rights of </a:t>
            </a:r>
            <a:r>
              <a:rPr lang="lt-LT" sz="1800" dirty="0" err="1"/>
              <a:t>Persons</a:t>
            </a:r>
            <a:r>
              <a:rPr lang="lt-LT" sz="1800" dirty="0"/>
              <a:t> </a:t>
            </a:r>
            <a:r>
              <a:rPr lang="lt-LT" sz="1800" dirty="0" err="1"/>
              <a:t>with</a:t>
            </a:r>
            <a:r>
              <a:rPr lang="lt-LT" sz="1800" dirty="0"/>
              <a:t> </a:t>
            </a:r>
            <a:r>
              <a:rPr lang="lt-LT" sz="1800" dirty="0" err="1"/>
              <a:t>Disabilities</a:t>
            </a:r>
            <a:r>
              <a:rPr lang="lt-LT" sz="1800" dirty="0"/>
              <a:t> of </a:t>
            </a:r>
            <a:r>
              <a:rPr lang="lt-LT" sz="1800" dirty="0" err="1"/>
              <a:t>the</a:t>
            </a:r>
            <a:r>
              <a:rPr lang="lt-LT" sz="1800" dirty="0"/>
              <a:t> United </a:t>
            </a:r>
            <a:r>
              <a:rPr lang="lt-LT" sz="1800" dirty="0" err="1"/>
              <a:t>Nations</a:t>
            </a:r>
            <a:endParaRPr lang="lt-LT" sz="1800" dirty="0"/>
          </a:p>
          <a:p>
            <a:r>
              <a:rPr lang="lt-LT" sz="1800" dirty="0" err="1"/>
              <a:t>Chair</a:t>
            </a:r>
            <a:r>
              <a:rPr lang="lt-LT" sz="1800" dirty="0"/>
              <a:t> of </a:t>
            </a:r>
            <a:r>
              <a:rPr lang="lt-LT" sz="1800" dirty="0" err="1"/>
              <a:t>the</a:t>
            </a:r>
            <a:r>
              <a:rPr lang="lt-LT" sz="1800" dirty="0"/>
              <a:t> UNESCO </a:t>
            </a:r>
            <a:r>
              <a:rPr lang="lt-LT" sz="1800" dirty="0" err="1"/>
              <a:t>National</a:t>
            </a:r>
            <a:r>
              <a:rPr lang="lt-LT" sz="1800" dirty="0"/>
              <a:t> </a:t>
            </a:r>
            <a:r>
              <a:rPr lang="lt-LT" sz="1800" dirty="0" err="1"/>
              <a:t>Commission</a:t>
            </a:r>
            <a:endParaRPr lang="lt-LT" sz="1800" dirty="0"/>
          </a:p>
        </p:txBody>
      </p:sp>
      <p:cxnSp>
        <p:nvCxnSpPr>
          <p:cNvPr id="16" name="Straight Connector 11">
            <a:extLst>
              <a:ext uri="{FF2B5EF4-FFF2-40B4-BE49-F238E27FC236}">
                <a16:creationId xmlns:a16="http://schemas.microsoft.com/office/drawing/2014/main" xmlns="" id="{45000665-DFC7-417E-8FD7-516A0F15C9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Vaizdo rezultatas pagal uÅ¾klausÄ âbendrija viltisâ">
            <a:extLst>
              <a:ext uri="{FF2B5EF4-FFF2-40B4-BE49-F238E27FC236}">
                <a16:creationId xmlns:a16="http://schemas.microsoft.com/office/drawing/2014/main" xmlns="" id="{C6DFD518-0481-45BD-8E63-8A6E33C00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700" y="458575"/>
            <a:ext cx="1478144" cy="147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ogo">
            <a:extLst>
              <a:ext uri="{FF2B5EF4-FFF2-40B4-BE49-F238E27FC236}">
                <a16:creationId xmlns:a16="http://schemas.microsoft.com/office/drawing/2014/main" xmlns="" id="{C041AF71-6B4E-4319-81C9-60A4E29BE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90" y="639610"/>
            <a:ext cx="2538037" cy="11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510FF79-83C6-4F59-ACD8-DA6DDA6B4939}"/>
              </a:ext>
            </a:extLst>
          </p:cNvPr>
          <p:cNvSpPr/>
          <p:nvPr/>
        </p:nvSpPr>
        <p:spPr>
          <a:xfrm>
            <a:off x="4946468" y="512069"/>
            <a:ext cx="29696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600" dirty="0"/>
              <a:t>EUROPE IN ACTION CONFERENCE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DCC78D6-D37A-48EA-904A-BFBE2323BD18}"/>
              </a:ext>
            </a:extLst>
          </p:cNvPr>
          <p:cNvSpPr/>
          <p:nvPr/>
        </p:nvSpPr>
        <p:spPr>
          <a:xfrm>
            <a:off x="3671927" y="850623"/>
            <a:ext cx="5620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Everyone can live by the river: Everyone has the right to be independent and included</a:t>
            </a:r>
            <a:endParaRPr lang="lt-LT" sz="1600" dirty="0"/>
          </a:p>
          <a:p>
            <a:pPr algn="ctr"/>
            <a:r>
              <a:rPr lang="fr-FR" sz="1600" dirty="0"/>
              <a:t>5-7 June 2019  |  Vilnius, Lithuania</a:t>
            </a:r>
          </a:p>
        </p:txBody>
      </p:sp>
    </p:spTree>
    <p:extLst>
      <p:ext uri="{BB962C8B-B14F-4D97-AF65-F5344CB8AC3E}">
        <p14:creationId xmlns:p14="http://schemas.microsoft.com/office/powerpoint/2010/main" val="627390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68B3EBDCB5A4BBB83A9A3BCA300D4" ma:contentTypeVersion="10" ma:contentTypeDescription="Create a new document." ma:contentTypeScope="" ma:versionID="bb49e64cca39a3cdb59fd2f02bd7727a">
  <xsd:schema xmlns:xsd="http://www.w3.org/2001/XMLSchema" xmlns:xs="http://www.w3.org/2001/XMLSchema" xmlns:p="http://schemas.microsoft.com/office/2006/metadata/properties" xmlns:ns2="e64a528b-f3bd-4a9a-86df-61b81d7e8287" xmlns:ns3="eb106d1f-5234-4220-9f34-74f5cd721b8e" targetNamespace="http://schemas.microsoft.com/office/2006/metadata/properties" ma:root="true" ma:fieldsID="df08ce67958f6a68fe166ceab3154dce" ns2:_="" ns3:_="">
    <xsd:import namespace="e64a528b-f3bd-4a9a-86df-61b81d7e8287"/>
    <xsd:import namespace="eb106d1f-5234-4220-9f34-74f5cd721b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a528b-f3bd-4a9a-86df-61b81d7e82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06d1f-5234-4220-9f34-74f5cd721b8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0C8E85-D3B5-4C6C-88D2-28942C8ABDAA}"/>
</file>

<file path=customXml/itemProps2.xml><?xml version="1.0" encoding="utf-8"?>
<ds:datastoreItem xmlns:ds="http://schemas.openxmlformats.org/officeDocument/2006/customXml" ds:itemID="{36E33CDE-78A5-41F7-93EE-8DD08AB79E80}"/>
</file>

<file path=customXml/itemProps3.xml><?xml version="1.0" encoding="utf-8"?>
<ds:datastoreItem xmlns:ds="http://schemas.openxmlformats.org/officeDocument/2006/customXml" ds:itemID="{8C64E0E1-92D1-41C4-AF1A-9AD5BF787D59}"/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460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right to independend living as UN CRPD‘s response in tackling discrimination of persons with intellectual disabilities </vt:lpstr>
      <vt:lpstr>Introduction</vt:lpstr>
      <vt:lpstr>Structural discrimination</vt:lpstr>
      <vt:lpstr>Structural discrimination</vt:lpstr>
      <vt:lpstr>Origins of discrimination </vt:lpstr>
      <vt:lpstr>The Convention on the Rights of Persons with Disabilities of the United Nations</vt:lpstr>
      <vt:lpstr>The Convention on the Rights of Persons with Disabilities of the United Nations</vt:lpstr>
      <vt:lpstr>The right to independend living as UN CRPD‘s response in tackling discrimination of persons with intellectual disabilities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Rights of people with intellectual disabilities The</dc:title>
  <dc:creator>Jonas Ruškus</dc:creator>
  <cp:lastModifiedBy>Neringa MG</cp:lastModifiedBy>
  <cp:revision>1</cp:revision>
  <dcterms:created xsi:type="dcterms:W3CDTF">2019-05-27T20:27:29Z</dcterms:created>
  <dcterms:modified xsi:type="dcterms:W3CDTF">2019-06-05T06:18:03Z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0x01010075168B3EBDCB5A4BBB83A9A3BCA300D4</vt:lpwstr>
  </property>
</Properties>
</file>