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57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D29E-42DF-4987-AC78-124AC5EF14EA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B938-EEE9-45FD-94E3-F040091D47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9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D29E-42DF-4987-AC78-124AC5EF14EA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B938-EEE9-45FD-94E3-F040091D47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1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D29E-42DF-4987-AC78-124AC5EF14EA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B938-EEE9-45FD-94E3-F040091D47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6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D29E-42DF-4987-AC78-124AC5EF14EA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B938-EEE9-45FD-94E3-F040091D47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374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D29E-42DF-4987-AC78-124AC5EF14EA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B938-EEE9-45FD-94E3-F040091D47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67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D29E-42DF-4987-AC78-124AC5EF14EA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B938-EEE9-45FD-94E3-F040091D47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09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D29E-42DF-4987-AC78-124AC5EF14EA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B938-EEE9-45FD-94E3-F040091D47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27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D29E-42DF-4987-AC78-124AC5EF14EA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B938-EEE9-45FD-94E3-F040091D47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43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D29E-42DF-4987-AC78-124AC5EF14EA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B938-EEE9-45FD-94E3-F040091D47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08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D29E-42DF-4987-AC78-124AC5EF14EA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B938-EEE9-45FD-94E3-F040091D47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06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D29E-42DF-4987-AC78-124AC5EF14EA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B938-EEE9-45FD-94E3-F040091D47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95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1D29E-42DF-4987-AC78-124AC5EF14EA}" type="datetimeFigureOut">
              <a:rPr lang="cs-CZ" smtClean="0"/>
              <a:t>04.06.2019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BB938-EEE9-45FD-94E3-F040091D47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6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Workshop, part 1. New role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smtClean="0"/>
              <a:t>Ota - </a:t>
            </a:r>
            <a:r>
              <a:rPr lang="cs-CZ" dirty="0" err="1" smtClean="0"/>
              <a:t>young</a:t>
            </a:r>
            <a:r>
              <a:rPr lang="cs-CZ" dirty="0" smtClean="0"/>
              <a:t> man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intellectual</a:t>
            </a:r>
            <a:r>
              <a:rPr lang="cs-CZ" baseline="0" dirty="0" smtClean="0"/>
              <a:t> disability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630457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709">
                  <a:extLst>
                    <a:ext uri="{9D8B030D-6E8A-4147-A177-3AD203B41FA5}">
                      <a16:colId xmlns:a16="http://schemas.microsoft.com/office/drawing/2014/main" val="910953824"/>
                    </a:ext>
                  </a:extLst>
                </a:gridCol>
                <a:gridCol w="3553691">
                  <a:extLst>
                    <a:ext uri="{9D8B030D-6E8A-4147-A177-3AD203B41FA5}">
                      <a16:colId xmlns:a16="http://schemas.microsoft.com/office/drawing/2014/main" val="228091996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986530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Gifts</a:t>
                      </a:r>
                      <a:r>
                        <a:rPr lang="cs-CZ" baseline="0" dirty="0" smtClean="0"/>
                        <a:t> and </a:t>
                      </a:r>
                      <a:r>
                        <a:rPr lang="cs-CZ" baseline="0" dirty="0" err="1" smtClean="0"/>
                        <a:t>strenghts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Places</a:t>
                      </a:r>
                      <a:r>
                        <a:rPr lang="cs-CZ" dirty="0" smtClean="0"/>
                        <a:t> in </a:t>
                      </a:r>
                      <a:r>
                        <a:rPr lang="cs-CZ" dirty="0" err="1" smtClean="0"/>
                        <a:t>the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community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New role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010369"/>
                  </a:ext>
                </a:extLst>
              </a:tr>
              <a:tr h="2595880"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6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97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Gifts</a:t>
            </a:r>
            <a:r>
              <a:rPr lang="cs-CZ" dirty="0" smtClean="0"/>
              <a:t> and </a:t>
            </a:r>
            <a:r>
              <a:rPr lang="cs-CZ" dirty="0" err="1" smtClean="0"/>
              <a:t>strenghts</a:t>
            </a:r>
            <a:r>
              <a:rPr lang="cs-CZ" dirty="0" smtClean="0"/>
              <a:t>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cap="all" dirty="0"/>
              <a:t>Ota can get excited about thing</a:t>
            </a:r>
            <a:r>
              <a:rPr lang="cs-CZ" cap="all" dirty="0"/>
              <a:t>s</a:t>
            </a:r>
            <a:r>
              <a:rPr lang="en-US" cap="all" dirty="0"/>
              <a:t> and show h</a:t>
            </a:r>
            <a:r>
              <a:rPr lang="cs-CZ" cap="all" dirty="0" err="1"/>
              <a:t>is</a:t>
            </a:r>
            <a:r>
              <a:rPr lang="en-US" cap="all" dirty="0"/>
              <a:t> </a:t>
            </a:r>
            <a:r>
              <a:rPr lang="en-US" cap="all" dirty="0" smtClean="0"/>
              <a:t>enthusiasm</a:t>
            </a:r>
            <a:endParaRPr lang="cs-CZ" dirty="0" smtClean="0"/>
          </a:p>
          <a:p>
            <a:pPr lvl="0"/>
            <a:endParaRPr lang="cs-CZ" cap="all" dirty="0"/>
          </a:p>
          <a:p>
            <a:pPr lvl="0"/>
            <a:r>
              <a:rPr lang="cs-CZ" cap="all" dirty="0" smtClean="0"/>
              <a:t> </a:t>
            </a:r>
            <a:r>
              <a:rPr lang="en-US" cap="all" dirty="0" smtClean="0"/>
              <a:t>Ota </a:t>
            </a:r>
            <a:r>
              <a:rPr lang="en-US" cap="all" dirty="0"/>
              <a:t>can say emphatically when something annoys him</a:t>
            </a:r>
            <a:endParaRPr lang="cs-CZ" dirty="0"/>
          </a:p>
          <a:p>
            <a:pPr marL="0" indent="0">
              <a:buNone/>
            </a:pPr>
            <a:r>
              <a:rPr lang="cs-CZ" cap="all" dirty="0"/>
              <a:t>(</a:t>
            </a:r>
            <a:r>
              <a:rPr lang="cs-CZ" cap="all" dirty="0" err="1"/>
              <a:t>something</a:t>
            </a:r>
            <a:r>
              <a:rPr lang="cs-CZ" cap="all" dirty="0"/>
              <a:t> </a:t>
            </a:r>
            <a:r>
              <a:rPr lang="cs-CZ" cap="all" dirty="0" err="1"/>
              <a:t>bothers</a:t>
            </a:r>
            <a:r>
              <a:rPr lang="cs-CZ" cap="all" dirty="0"/>
              <a:t> </a:t>
            </a:r>
            <a:r>
              <a:rPr lang="cs-CZ" cap="all" dirty="0" err="1" smtClean="0"/>
              <a:t>him</a:t>
            </a:r>
            <a:r>
              <a:rPr lang="cs-CZ" cap="all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en-US" cap="all" dirty="0" smtClean="0"/>
              <a:t>Ota </a:t>
            </a:r>
            <a:r>
              <a:rPr lang="en-US" cap="all" dirty="0"/>
              <a:t>is strong - can carry heavy things (unbreakable</a:t>
            </a:r>
            <a:r>
              <a:rPr lang="en-US" cap="all" dirty="0" smtClean="0"/>
              <a:t>)</a:t>
            </a:r>
            <a:endParaRPr lang="cs-CZ" cap="all" dirty="0" smtClean="0"/>
          </a:p>
          <a:p>
            <a:pPr marL="0" indent="0">
              <a:buNone/>
            </a:pPr>
            <a:endParaRPr lang="cs-CZ" dirty="0"/>
          </a:p>
          <a:p>
            <a:r>
              <a:rPr lang="en-US" cap="all" dirty="0" smtClean="0"/>
              <a:t>Ota </a:t>
            </a:r>
            <a:r>
              <a:rPr lang="en-US" cap="all" dirty="0"/>
              <a:t>can make an excellent curd spread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996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Places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907497"/>
            <a:ext cx="7095836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CAFE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LIBRARY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SPORTS GROUND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RETIREMENT HOME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CHURCH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TECHNICAL SERVICES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SHOPPING CENTRE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PARKING </a:t>
            </a:r>
            <a:endParaRPr lang="cs-CZ" altLang="cs-CZ" sz="2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FOOTBALL CLUB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FB GROUP "FOR A CITY"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LAMPION GUIDE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VOLUNTEER FIREFIGHTERS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13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Ota´s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role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648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Workshop, </a:t>
            </a:r>
            <a:r>
              <a:rPr lang="cs-CZ" smtClean="0"/>
              <a:t>part 2 </a:t>
            </a:r>
            <a:r>
              <a:rPr lang="cs-CZ" dirty="0" smtClean="0"/>
              <a:t>– </a:t>
            </a:r>
            <a:r>
              <a:rPr lang="cs-CZ" dirty="0" err="1" smtClean="0"/>
              <a:t>Cat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tree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75" y="1858169"/>
            <a:ext cx="4286250" cy="4286250"/>
          </a:xfrm>
        </p:spPr>
      </p:pic>
    </p:spTree>
    <p:extLst>
      <p:ext uri="{BB962C8B-B14F-4D97-AF65-F5344CB8AC3E}">
        <p14:creationId xmlns:p14="http://schemas.microsoft.com/office/powerpoint/2010/main" val="2605314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create</a:t>
            </a:r>
            <a:r>
              <a:rPr lang="cs-CZ" dirty="0" smtClean="0"/>
              <a:t> 4 - 5 </a:t>
            </a:r>
            <a:r>
              <a:rPr lang="cs-CZ" dirty="0" err="1" smtClean="0"/>
              <a:t>groups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in </a:t>
            </a:r>
            <a:r>
              <a:rPr lang="cs-CZ" dirty="0" err="1" smtClean="0"/>
              <a:t>among</a:t>
            </a:r>
            <a:r>
              <a:rPr lang="cs-CZ" dirty="0" smtClean="0"/>
              <a:t> </a:t>
            </a:r>
            <a:r>
              <a:rPr lang="cs-CZ" dirty="0" err="1" smtClean="0"/>
              <a:t>yourselves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– </a:t>
            </a:r>
            <a:r>
              <a:rPr lang="cs-CZ" dirty="0" err="1" smtClean="0"/>
              <a:t>roles</a:t>
            </a:r>
            <a:r>
              <a:rPr lang="cs-CZ" dirty="0" smtClean="0"/>
              <a:t> (</a:t>
            </a:r>
            <a:r>
              <a:rPr lang="cs-CZ" dirty="0" err="1" smtClean="0"/>
              <a:t>ask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, </a:t>
            </a:r>
            <a:r>
              <a:rPr lang="cs-CZ" dirty="0" err="1" smtClean="0"/>
              <a:t>try</a:t>
            </a:r>
            <a:r>
              <a:rPr lang="cs-CZ" dirty="0" smtClean="0"/>
              <a:t> to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, do not </a:t>
            </a:r>
            <a:r>
              <a:rPr lang="cs-CZ" dirty="0" err="1" smtClean="0"/>
              <a:t>look</a:t>
            </a:r>
            <a:r>
              <a:rPr lang="cs-CZ" dirty="0" smtClean="0"/>
              <a:t> on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back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introduce</a:t>
            </a:r>
            <a:r>
              <a:rPr lang="cs-CZ" dirty="0" smtClean="0"/>
              <a:t> </a:t>
            </a:r>
            <a:r>
              <a:rPr lang="cs-CZ" dirty="0" err="1" smtClean="0"/>
              <a:t>yourselves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endParaRPr lang="cs-CZ" dirty="0" smtClean="0"/>
          </a:p>
          <a:p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feelings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having</a:t>
            </a:r>
            <a:r>
              <a:rPr lang="cs-CZ" dirty="0" smtClean="0"/>
              <a:t> </a:t>
            </a:r>
            <a:r>
              <a:rPr lang="cs-CZ" dirty="0" err="1" smtClean="0"/>
              <a:t>limitation</a:t>
            </a:r>
            <a:endParaRPr lang="cs-CZ" dirty="0" smtClean="0"/>
          </a:p>
          <a:p>
            <a:r>
              <a:rPr lang="cs-CZ" dirty="0" err="1" smtClean="0"/>
              <a:t>try</a:t>
            </a:r>
            <a:r>
              <a:rPr lang="cs-CZ" dirty="0" smtClean="0"/>
              <a:t> to </a:t>
            </a:r>
            <a:r>
              <a:rPr lang="cs-CZ" dirty="0" err="1" smtClean="0"/>
              <a:t>solve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„</a:t>
            </a:r>
            <a:r>
              <a:rPr lang="cs-CZ" dirty="0" err="1" smtClean="0"/>
              <a:t>problem</a:t>
            </a:r>
            <a:r>
              <a:rPr lang="cs-CZ" dirty="0" smtClean="0"/>
              <a:t>“ in </a:t>
            </a:r>
            <a:r>
              <a:rPr lang="cs-CZ" dirty="0" err="1" smtClean="0"/>
              <a:t>the</a:t>
            </a:r>
            <a:r>
              <a:rPr lang="cs-CZ" dirty="0" smtClean="0"/>
              <a:t> team </a:t>
            </a:r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roles</a:t>
            </a:r>
            <a:r>
              <a:rPr lang="cs-CZ" dirty="0" smtClean="0"/>
              <a:t>/</a:t>
            </a:r>
            <a:r>
              <a:rPr lang="cs-CZ" dirty="0" err="1" smtClean="0"/>
              <a:t>competences</a:t>
            </a:r>
            <a:endParaRPr lang="cs-CZ" dirty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: </a:t>
            </a:r>
            <a:r>
              <a:rPr lang="cs-CZ" b="1" dirty="0" smtClean="0"/>
              <a:t>HOW TO TAKE A CAT OFF A TREE </a:t>
            </a:r>
            <a:endParaRPr lang="cs-CZ" sz="4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95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68B3EBDCB5A4BBB83A9A3BCA300D4" ma:contentTypeVersion="10" ma:contentTypeDescription="Create a new document." ma:contentTypeScope="" ma:versionID="bb49e64cca39a3cdb59fd2f02bd7727a">
  <xsd:schema xmlns:xsd="http://www.w3.org/2001/XMLSchema" xmlns:xs="http://www.w3.org/2001/XMLSchema" xmlns:p="http://schemas.microsoft.com/office/2006/metadata/properties" xmlns:ns2="e64a528b-f3bd-4a9a-86df-61b81d7e8287" xmlns:ns3="eb106d1f-5234-4220-9f34-74f5cd721b8e" targetNamespace="http://schemas.microsoft.com/office/2006/metadata/properties" ma:root="true" ma:fieldsID="df08ce67958f6a68fe166ceab3154dce" ns2:_="" ns3:_="">
    <xsd:import namespace="e64a528b-f3bd-4a9a-86df-61b81d7e8287"/>
    <xsd:import namespace="eb106d1f-5234-4220-9f34-74f5cd721b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a528b-f3bd-4a9a-86df-61b81d7e82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106d1f-5234-4220-9f34-74f5cd721b8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AF2908-1FA9-46A9-B521-AC20C9D84DE9}"/>
</file>

<file path=customXml/itemProps2.xml><?xml version="1.0" encoding="utf-8"?>
<ds:datastoreItem xmlns:ds="http://schemas.openxmlformats.org/officeDocument/2006/customXml" ds:itemID="{302456EF-352D-4DF1-BB38-FFFC7E3BA395}"/>
</file>

<file path=customXml/itemProps3.xml><?xml version="1.0" encoding="utf-8"?>
<ds:datastoreItem xmlns:ds="http://schemas.openxmlformats.org/officeDocument/2006/customXml" ds:itemID="{80D3B2E2-1B94-4F66-97D5-F54082D4BADB}"/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190</Words>
  <Application>Microsoft Office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Workshop, part 1. New role in the community for Ota - young man with intellectual disability   </vt:lpstr>
      <vt:lpstr>Gifts and strenghts: </vt:lpstr>
      <vt:lpstr>Places in the community</vt:lpstr>
      <vt:lpstr>Ota´s new role in the community?</vt:lpstr>
      <vt:lpstr>Workshop, part 2 – Cat on the tree</vt:lpstr>
      <vt:lpstr>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lektor</dc:creator>
  <cp:lastModifiedBy>lektor</cp:lastModifiedBy>
  <cp:revision>12</cp:revision>
  <dcterms:created xsi:type="dcterms:W3CDTF">2019-06-04T20:58:56Z</dcterms:created>
  <dcterms:modified xsi:type="dcterms:W3CDTF">2019-06-05T11:14:02Z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0x01010075168B3EBDCB5A4BBB83A9A3BCA300D4</vt:lpwstr>
  </property>
</Properties>
</file>