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7"/>
  </p:handoutMasterIdLst>
  <p:sldIdLst>
    <p:sldId id="290" r:id="rId2"/>
    <p:sldId id="273" r:id="rId3"/>
    <p:sldId id="298" r:id="rId4"/>
    <p:sldId id="299" r:id="rId5"/>
    <p:sldId id="274" r:id="rId6"/>
    <p:sldId id="275" r:id="rId7"/>
    <p:sldId id="268" r:id="rId8"/>
    <p:sldId id="276" r:id="rId9"/>
    <p:sldId id="277" r:id="rId10"/>
    <p:sldId id="263" r:id="rId11"/>
    <p:sldId id="295" r:id="rId12"/>
    <p:sldId id="300" r:id="rId13"/>
    <p:sldId id="258" r:id="rId14"/>
    <p:sldId id="269" r:id="rId15"/>
    <p:sldId id="302" r:id="rId16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A7DB-1B29-4EA8-8A9B-767683634DB8}" type="datetimeFigureOut">
              <a:rPr lang="cs-CZ" smtClean="0"/>
              <a:t>05.06.2019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AA163-2C93-4916-B914-B6B0B7457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18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A957-B264-4D1A-B789-8063B8C9D82A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A66A-B92C-4B57-B57B-0171394A8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A007-E3CA-4937-9FA8-602E1F3B12DB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7825-12DB-4D53-886D-4D806C42BD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86F2-117A-43A0-98D1-DC2595EFC6ED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B8FB3-518B-43A8-90F2-2BDEBB0047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F74F-9DC2-4BCA-AA6F-CA13BA4C112A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A37C-ADDC-42BF-A53A-C81E5AC59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DC75-0D70-48BC-905E-663AFF442B3F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07DA-6B6C-4437-B10B-66BA65E205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CAAA-E6E5-4EEB-B635-A1E838FB77EB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9863-DF2F-47CE-815E-726B3AC736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BA2F-66D7-4DCC-8889-65822CBFADC5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F95D-1726-4913-B9BF-F72DAFDFC9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3602-30F0-44A8-B04C-2874EF6C0B02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DE1ED-3622-4962-A529-5920FBC0C3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0CCF-C044-4AF4-BD31-4E3D9D6EC8BE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CED5-3402-457E-B157-6FDFAF131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C420-BD11-4876-A060-96F17222A690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1CAF-93DA-459D-B6F8-D292701BB3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8AF9-2209-4E9B-9B39-7CE1F6A6C2DF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A2A4-E389-4F49-8247-53FF8A8AAE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8C83908-9904-4F2B-87F9-6734A965272F}" type="datetimeFigureOut">
              <a:rPr lang="cs-CZ"/>
              <a:pPr>
                <a:defRPr/>
              </a:pPr>
              <a:t>05.06.2019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541B3E9-F6BB-43FD-90AF-9C96A0C280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96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/>
              <a:t>      Rytmus </a:t>
            </a:r>
            <a:r>
              <a:rPr lang="cs-CZ" sz="4000" dirty="0"/>
              <a:t>- </a:t>
            </a:r>
            <a:r>
              <a:rPr lang="cs-CZ" sz="4000" dirty="0" smtClean="0"/>
              <a:t>od </a:t>
            </a:r>
            <a:r>
              <a:rPr lang="cs-CZ" sz="4000" dirty="0"/>
              <a:t>klienta k občanovi 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3077" name="Picture 2" descr="C:\Users\FS\Documents\Praha\psb - praha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2016224" cy="13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C:\Users\FS\Downloads\abys tady nechyběl E+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332656"/>
            <a:ext cx="8280920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fontAlgn="auto">
              <a:lnSpc>
                <a:spcPts val="5800"/>
              </a:lnSpc>
              <a:spcAft>
                <a:spcPts val="0"/>
              </a:spcAft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  </a:t>
            </a:r>
            <a:r>
              <a:rPr lang="cs-CZ" sz="4000" dirty="0" err="1" smtClean="0">
                <a:solidFill>
                  <a:schemeClr val="tx2"/>
                </a:solidFill>
              </a:rPr>
              <a:t>Supported</a:t>
            </a:r>
            <a:r>
              <a:rPr lang="cs-CZ" sz="4000" dirty="0" smtClean="0"/>
              <a:t> </a:t>
            </a:r>
            <a:r>
              <a:rPr lang="cs-CZ" sz="4400" dirty="0" err="1" smtClean="0">
                <a:solidFill>
                  <a:schemeClr val="tx2"/>
                </a:solidFill>
              </a:rPr>
              <a:t>living</a:t>
            </a:r>
            <a:r>
              <a:rPr lang="cs-CZ" sz="4400" dirty="0" smtClean="0">
                <a:solidFill>
                  <a:schemeClr val="tx2"/>
                </a:solidFill>
              </a:rPr>
              <a:t> arrangement</a:t>
            </a: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 smtClean="0"/>
              <a:t>How</a:t>
            </a:r>
            <a:r>
              <a:rPr lang="cs-CZ" sz="4000" dirty="0" smtClean="0"/>
              <a:t> do </a:t>
            </a:r>
            <a:r>
              <a:rPr lang="cs-CZ" sz="4000" dirty="0" err="1" smtClean="0"/>
              <a:t>we</a:t>
            </a:r>
            <a:r>
              <a:rPr lang="cs-CZ" sz="4000" dirty="0" smtClean="0"/>
              <a:t> </a:t>
            </a:r>
            <a:r>
              <a:rPr lang="cs-CZ" sz="4000" dirty="0" err="1" smtClean="0"/>
              <a:t>work</a:t>
            </a:r>
            <a:r>
              <a:rPr lang="cs-CZ" sz="4000" dirty="0" smtClean="0"/>
              <a:t>?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3438" y="1628775"/>
            <a:ext cx="4316412" cy="45259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Helps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recognise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what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kind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person he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or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gifts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strenghts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dreams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what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he/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likes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what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he/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used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what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important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her/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him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what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he/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would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like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change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think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about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future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sz="quarter" idx="13"/>
          </p:nvPr>
        </p:nvSpPr>
        <p:spPr>
          <a:xfrm>
            <a:off x="179388" y="1268413"/>
            <a:ext cx="4321175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use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Person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centered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approach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cs-CZ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269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92375"/>
            <a:ext cx="43926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1" descr="dominik MAPs.jpg"/>
          <p:cNvPicPr>
            <a:picLocks noChangeAspect="1"/>
          </p:cNvPicPr>
          <p:nvPr/>
        </p:nvPicPr>
        <p:blipFill>
          <a:blip r:embed="rId2" cstate="print"/>
          <a:srcRect t="5901" r="5112" b="22701"/>
          <a:stretch>
            <a:fillRect/>
          </a:stretch>
        </p:blipFill>
        <p:spPr bwMode="auto">
          <a:xfrm>
            <a:off x="179388" y="476250"/>
            <a:ext cx="8820150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8630"/>
            <a:ext cx="4536504" cy="3402378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03948"/>
            <a:ext cx="4608512" cy="3456384"/>
          </a:xfrm>
        </p:spPr>
      </p:pic>
    </p:spTree>
    <p:extLst>
      <p:ext uri="{BB962C8B-B14F-4D97-AF65-F5344CB8AC3E}">
        <p14:creationId xmlns:p14="http://schemas.microsoft.com/office/powerpoint/2010/main" val="412917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           </a:t>
            </a:r>
            <a:r>
              <a:rPr lang="cs-CZ" dirty="0" err="1" smtClean="0"/>
              <a:t>Cont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8313" y="1556792"/>
            <a:ext cx="7632079" cy="4597946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recognise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needs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    – intensity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support (SIS)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use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individual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approach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find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suitable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staff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cooperate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natural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support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are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trying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find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volunteers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use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supported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employment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service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are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trying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reduce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intensity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assistance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gradually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work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risk management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trust </a:t>
            </a:r>
            <a:r>
              <a:rPr lang="cs-CZ" sz="3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people</a:t>
            </a:r>
            <a:endParaRPr lang="cs-CZ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316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4318000" y="1916113"/>
            <a:ext cx="4826000" cy="865187"/>
          </a:xfrm>
        </p:spPr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13317" name="Picture 2" descr="C:\Users\Lenka Skálová\AppData\Local\Microsoft\Windows\Temporary Internet Files\Content.IE5\IIY5L5JQ\MC9004042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9464" y="332656"/>
            <a:ext cx="3098431" cy="307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 err="1" smtClean="0"/>
              <a:t>Community</a:t>
            </a:r>
            <a:r>
              <a:rPr lang="cs-CZ" sz="4400" dirty="0" smtClean="0"/>
              <a:t> </a:t>
            </a:r>
            <a:r>
              <a:rPr lang="cs-CZ" sz="4400" dirty="0" err="1" smtClean="0"/>
              <a:t>work</a:t>
            </a:r>
            <a:r>
              <a:rPr lang="cs-CZ" sz="4400" dirty="0" smtClean="0"/>
              <a:t> – part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service</a:t>
            </a:r>
            <a:endParaRPr lang="cs-CZ" sz="4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inclusion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w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created this position two years ago because it was always important but we had never time to do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it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focus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finding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role in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community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person 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by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defining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gifts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strenghts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her/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him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and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matching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them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accesible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places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community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Useful</a:t>
            </a:r>
            <a:r>
              <a:rPr lang="cs-CZ" dirty="0" smtClean="0"/>
              <a:t> role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cooperation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organizations</a:t>
            </a:r>
            <a:r>
              <a:rPr lang="cs-CZ" dirty="0" smtClean="0"/>
              <a:t> (</a:t>
            </a:r>
            <a:r>
              <a:rPr lang="cs-CZ" dirty="0" err="1" smtClean="0"/>
              <a:t>Trash</a:t>
            </a:r>
            <a:r>
              <a:rPr lang="cs-CZ" dirty="0" smtClean="0"/>
              <a:t> </a:t>
            </a:r>
            <a:r>
              <a:rPr lang="cs-CZ" dirty="0" err="1" smtClean="0"/>
              <a:t>heroes</a:t>
            </a:r>
            <a:r>
              <a:rPr lang="cs-CZ" dirty="0" smtClean="0"/>
              <a:t>, </a:t>
            </a:r>
            <a:r>
              <a:rPr lang="cs-CZ" dirty="0" smtClean="0"/>
              <a:t>Brontosaurus </a:t>
            </a:r>
            <a:r>
              <a:rPr lang="cs-CZ" dirty="0" err="1" smtClean="0"/>
              <a:t>movement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altLang="cs-CZ" dirty="0" err="1">
                <a:solidFill>
                  <a:schemeClr val="tx1"/>
                </a:solidFill>
                <a:latin typeface="Arial Unicode MS"/>
              </a:rPr>
              <a:t>participation</a:t>
            </a:r>
            <a:r>
              <a:rPr lang="cs-CZ" altLang="cs-CZ" dirty="0">
                <a:solidFill>
                  <a:schemeClr val="tx1"/>
                </a:solidFill>
                <a:latin typeface="Arial Unicode MS"/>
              </a:rPr>
              <a:t> in </a:t>
            </a:r>
            <a:r>
              <a:rPr lang="cs-CZ" altLang="cs-CZ" dirty="0" err="1">
                <a:solidFill>
                  <a:schemeClr val="tx1"/>
                </a:solidFill>
                <a:latin typeface="Arial Unicode MS"/>
              </a:rPr>
              <a:t>neighborhood</a:t>
            </a:r>
            <a:r>
              <a:rPr lang="cs-CZ" altLang="cs-CZ" dirty="0">
                <a:solidFill>
                  <a:schemeClr val="tx1"/>
                </a:solidFill>
                <a:latin typeface="Arial Unicode MS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Arial Unicode MS"/>
              </a:rPr>
              <a:t>events</a:t>
            </a:r>
            <a:endParaRPr lang="cs-CZ" altLang="cs-CZ" dirty="0" smtClean="0">
              <a:solidFill>
                <a:schemeClr val="tx1"/>
              </a:solidFill>
              <a:latin typeface="Arial Unicode MS"/>
            </a:endParaRP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help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  as a </a:t>
            </a:r>
            <a:r>
              <a:rPr lang="cs-CZ" dirty="0" err="1" smtClean="0"/>
              <a:t>A</a:t>
            </a:r>
            <a:r>
              <a:rPr lang="cs-CZ" dirty="0" err="1" smtClean="0"/>
              <a:t>dvisor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smtClean="0"/>
              <a:t>Rytmus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smtClean="0"/>
              <a:t>audit/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,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throught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stories</a:t>
            </a:r>
            <a:r>
              <a:rPr lang="cs-CZ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volunteers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2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 err="1" smtClean="0"/>
              <a:t>Supported</a:t>
            </a:r>
            <a:r>
              <a:rPr lang="cs-CZ" sz="4400" dirty="0" smtClean="0"/>
              <a:t> </a:t>
            </a:r>
            <a:r>
              <a:rPr lang="cs-CZ" sz="4400" dirty="0" err="1" smtClean="0"/>
              <a:t>living</a:t>
            </a:r>
            <a:r>
              <a:rPr lang="cs-CZ" sz="4400" dirty="0" smtClean="0"/>
              <a:t> </a:t>
            </a:r>
            <a:r>
              <a:rPr lang="cs-CZ" sz="4400" dirty="0" smtClean="0"/>
              <a:t>arrangement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Each person m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ay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be able to live according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his/her wishes.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should be able to live where and with whom 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wants and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feels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well with him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We support people in the transition from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institution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independent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life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indent="0">
              <a:buNone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Zástupný symbol pro obsah 4" descr="marušky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01236"/>
            <a:ext cx="3543696" cy="47249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 smtClean="0"/>
              <a:t>Supported</a:t>
            </a:r>
            <a:r>
              <a:rPr lang="cs-CZ" sz="3200" dirty="0" smtClean="0"/>
              <a:t> </a:t>
            </a:r>
            <a:r>
              <a:rPr lang="cs-CZ" sz="3200" dirty="0" err="1" smtClean="0"/>
              <a:t>living</a:t>
            </a:r>
            <a:r>
              <a:rPr lang="cs-CZ" sz="3200" dirty="0" smtClean="0"/>
              <a:t>  arrangement</a:t>
            </a:r>
            <a:endParaRPr lang="cs-CZ" sz="3200" dirty="0"/>
          </a:p>
        </p:txBody>
      </p:sp>
      <p:pic>
        <p:nvPicPr>
          <p:cNvPr id="5" name="Zástupný symbol pro obsah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327171"/>
            <a:ext cx="3456383" cy="2817854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4041648" cy="452628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Ryt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mus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started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provide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registered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social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service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2010 in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Karlovy Vary region as a part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roject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transformation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residential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care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oday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we support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5 people in 7 cities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2015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started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Prague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also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today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suppport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15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adults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teams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devided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acording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regions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cities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accessability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casemanagers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/support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coordinators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(7-8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persons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+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30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assistants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individually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chosen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every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single person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+ 2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community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social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workers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683568" y="332657"/>
            <a:ext cx="8229600" cy="936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 smtClean="0"/>
              <a:t>Characteristics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service</a:t>
            </a:r>
            <a:endParaRPr lang="cs-CZ" sz="32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3519488" y="1341438"/>
            <a:ext cx="5445125" cy="5040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community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social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service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provided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person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home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or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other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places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according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his/her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needs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basic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service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-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law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108/2006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Sb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rules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quality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standards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funded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from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government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+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regional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budget,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project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every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year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payment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from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clients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according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amount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hour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service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cofinancing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6148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2686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/>
              <a:t>2 </a:t>
            </a:r>
            <a:r>
              <a:rPr lang="cs-CZ" sz="4000" dirty="0" err="1" smtClean="0"/>
              <a:t>target</a:t>
            </a:r>
            <a:r>
              <a:rPr lang="cs-CZ" sz="4000" dirty="0" smtClean="0"/>
              <a:t> </a:t>
            </a:r>
            <a:r>
              <a:rPr lang="cs-CZ" sz="4000" dirty="0" err="1" smtClean="0"/>
              <a:t>groups</a:t>
            </a:r>
            <a:endParaRPr lang="cs-CZ" sz="4000" dirty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People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with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disabilities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who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wanted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leave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institutions</a:t>
            </a:r>
            <a:endParaRPr lang="cs-CZ" alt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endParaRPr lang="cs-CZ" alt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People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with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disabilities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who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do not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want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to live in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institution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prevention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institutionalization</a:t>
            </a:r>
            <a:endParaRPr lang="cs-CZ" alt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7172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476625"/>
            <a:ext cx="4500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016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goal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service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6851104" cy="47525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enable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people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live as much independent as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possible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take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care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about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household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health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safety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help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people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have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possibility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plan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own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life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able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ask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support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enable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people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 to live in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natural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relationships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family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,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neighbours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 ,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partners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friends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part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local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community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use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local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 public </a:t>
            </a:r>
            <a:r>
              <a:rPr lang="cs-CZ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services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196" name="Obráze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3474914" cy="260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 smtClean="0"/>
              <a:t>Fields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support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140200" y="1600200"/>
            <a:ext cx="4546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household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keepping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 </a:t>
            </a: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cleaning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cooking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purchasing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health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care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time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planning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scheduling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travelling</a:t>
            </a:r>
            <a:endParaRPr lang="cs-CZ" sz="2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money management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dealing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offices</a:t>
            </a:r>
            <a:endParaRPr lang="cs-CZ" sz="2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 </a:t>
            </a: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local</a:t>
            </a: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public </a:t>
            </a:r>
            <a:r>
              <a:rPr lang="cs-CZ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services</a:t>
            </a:r>
            <a:endParaRPr lang="cs-CZ" sz="2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risk management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20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8975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 smtClean="0"/>
              <a:t>What</a:t>
            </a:r>
            <a:r>
              <a:rPr lang="cs-CZ" sz="4000" dirty="0" smtClean="0"/>
              <a:t> do </a:t>
            </a:r>
            <a:r>
              <a:rPr lang="cs-CZ" sz="4000" dirty="0" err="1" smtClean="0"/>
              <a:t>we</a:t>
            </a:r>
            <a:r>
              <a:rPr lang="cs-CZ" sz="4000" dirty="0" smtClean="0"/>
              <a:t> </a:t>
            </a:r>
            <a:r>
              <a:rPr lang="cs-CZ" sz="4000" dirty="0" err="1" smtClean="0"/>
              <a:t>have</a:t>
            </a:r>
            <a:r>
              <a:rPr lang="cs-CZ" sz="4000" dirty="0" smtClean="0"/>
              <a:t> to </a:t>
            </a:r>
            <a:r>
              <a:rPr lang="cs-CZ" sz="4000" dirty="0" err="1" smtClean="0"/>
              <a:t>know</a:t>
            </a:r>
            <a:endParaRPr lang="cs-CZ" sz="4000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to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recognise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what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what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kind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support person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needs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from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servise</a:t>
            </a:r>
          </a:p>
          <a:p>
            <a:pPr eaLnBrk="1" hangingPunct="1"/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think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about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health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safety</a:t>
            </a:r>
            <a:endParaRPr lang="cs-CZ" alt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what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is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important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for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person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what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must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be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respected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all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time</a:t>
            </a:r>
            <a:endParaRPr lang="cs-CZ" altLang="cs-CZ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to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find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strenghts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person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build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strategy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on </a:t>
            </a:r>
            <a:r>
              <a:rPr lang="cs-CZ" altLang="cs-CZ" dirty="0" err="1" smtClean="0">
                <a:solidFill>
                  <a:schemeClr val="tx1"/>
                </a:solidFill>
                <a:latin typeface="Calibri" pitchFamily="34" charset="0"/>
              </a:rPr>
              <a:t>them</a:t>
            </a:r>
            <a:r>
              <a:rPr lang="cs-CZ" altLang="cs-CZ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eaLnBrk="1" hangingPunct="1"/>
            <a:endParaRPr lang="cs-CZ" altLang="cs-CZ" dirty="0" smtClean="0"/>
          </a:p>
        </p:txBody>
      </p:sp>
      <p:pic>
        <p:nvPicPr>
          <p:cNvPr id="10244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8975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68B3EBDCB5A4BBB83A9A3BCA300D4" ma:contentTypeVersion="10" ma:contentTypeDescription="Create a new document." ma:contentTypeScope="" ma:versionID="bb49e64cca39a3cdb59fd2f02bd7727a">
  <xsd:schema xmlns:xsd="http://www.w3.org/2001/XMLSchema" xmlns:xs="http://www.w3.org/2001/XMLSchema" xmlns:p="http://schemas.microsoft.com/office/2006/metadata/properties" xmlns:ns2="e64a528b-f3bd-4a9a-86df-61b81d7e8287" xmlns:ns3="eb106d1f-5234-4220-9f34-74f5cd721b8e" targetNamespace="http://schemas.microsoft.com/office/2006/metadata/properties" ma:root="true" ma:fieldsID="df08ce67958f6a68fe166ceab3154dce" ns2:_="" ns3:_="">
    <xsd:import namespace="e64a528b-f3bd-4a9a-86df-61b81d7e8287"/>
    <xsd:import namespace="eb106d1f-5234-4220-9f34-74f5cd721b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a528b-f3bd-4a9a-86df-61b81d7e8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06d1f-5234-4220-9f34-74f5cd721b8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24F3B6-1912-457A-9FBD-B3DF93F17F5D}"/>
</file>

<file path=customXml/itemProps2.xml><?xml version="1.0" encoding="utf-8"?>
<ds:datastoreItem xmlns:ds="http://schemas.openxmlformats.org/officeDocument/2006/customXml" ds:itemID="{95172C69-A225-4EC9-B363-1F0BEED1EC3E}"/>
</file>

<file path=customXml/itemProps3.xml><?xml version="1.0" encoding="utf-8"?>
<ds:datastoreItem xmlns:ds="http://schemas.openxmlformats.org/officeDocument/2006/customXml" ds:itemID="{52AAE05F-744A-4EA7-A54D-56BC3C935D1E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2438</TotalTime>
  <Words>579</Words>
  <Application>Microsoft Office PowerPoint</Application>
  <PresentationFormat>Předvádění na obrazovce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Century Gothic</vt:lpstr>
      <vt:lpstr>Courier New</vt:lpstr>
      <vt:lpstr>Palatino Linotype</vt:lpstr>
      <vt:lpstr>Exekutivní</vt:lpstr>
      <vt:lpstr>      Rytmus - od klienta k občanovi </vt:lpstr>
      <vt:lpstr>Supported living arrangement</vt:lpstr>
      <vt:lpstr>Supported living  arrangement</vt:lpstr>
      <vt:lpstr>Our teams</vt:lpstr>
      <vt:lpstr>Characteristics of the service</vt:lpstr>
      <vt:lpstr>2 target groups</vt:lpstr>
      <vt:lpstr>The goal of the service</vt:lpstr>
      <vt:lpstr>Fields of support </vt:lpstr>
      <vt:lpstr>What do we have to know</vt:lpstr>
      <vt:lpstr>How do we work?</vt:lpstr>
      <vt:lpstr>Prezentace aplikace PowerPoint</vt:lpstr>
      <vt:lpstr>Prezentace aplikace PowerPoint</vt:lpstr>
      <vt:lpstr>           Cont. </vt:lpstr>
      <vt:lpstr>Community work – part of the service</vt:lpstr>
      <vt:lpstr>Useful role in the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Rytmus</dc:creator>
  <cp:lastModifiedBy>lektor</cp:lastModifiedBy>
  <cp:revision>146</cp:revision>
  <cp:lastPrinted>2017-02-08T10:38:21Z</cp:lastPrinted>
  <dcterms:created xsi:type="dcterms:W3CDTF">2013-11-22T12:35:53Z</dcterms:created>
  <dcterms:modified xsi:type="dcterms:W3CDTF">2019-06-05T11:11:56Z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0x01010075168B3EBDCB5A4BBB83A9A3BCA300D4</vt:lpwstr>
  </property>
</Properties>
</file>