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7" r:id="rId9"/>
    <p:sldId id="271" r:id="rId10"/>
    <p:sldId id="270" r:id="rId11"/>
    <p:sldId id="268" r:id="rId1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ADD43-7122-46A8-A341-9BA50D2C955C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08DFB-6498-4369-B1FB-6414CDA3FF75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0682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22DFC-EC64-44C2-A38F-080D85E11E46}" type="datetimeFigureOut">
              <a:rPr lang="de-AT" smtClean="0"/>
              <a:pPr/>
              <a:t>05.06.2019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E791E-167C-4444-8418-1C5B0CA06C1F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4581128"/>
            <a:ext cx="6451104" cy="566738"/>
          </a:xfrm>
        </p:spPr>
        <p:txBody>
          <a:bodyPr>
            <a:normAutofit fontScale="90000"/>
          </a:bodyPr>
          <a:lstStyle/>
          <a:p>
            <a:r>
              <a:rPr lang="de-AT" sz="4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Manuel </a:t>
            </a:r>
            <a:r>
              <a:rPr lang="de-AT" sz="4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Lankmair</a:t>
            </a:r>
            <a:endParaRPr lang="de-AT" sz="4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Bildplatzhalter 7" descr="IMG_2486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216" t="5993" r="16120"/>
          <a:stretch>
            <a:fillRect/>
          </a:stretch>
        </p:blipFill>
        <p:spPr>
          <a:xfrm rot="420000">
            <a:off x="3488209" y="835688"/>
            <a:ext cx="3755584" cy="37146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Untertitel 2"/>
          <p:cNvSpPr>
            <a:spLocks noGrp="1"/>
          </p:cNvSpPr>
          <p:nvPr>
            <p:ph type="body" sz="half" idx="2"/>
          </p:nvPr>
        </p:nvSpPr>
        <p:spPr>
          <a:xfrm>
            <a:off x="899592" y="5085184"/>
            <a:ext cx="6336704" cy="1080120"/>
          </a:xfrm>
        </p:spPr>
        <p:txBody>
          <a:bodyPr>
            <a:noAutofit/>
          </a:bodyPr>
          <a:lstStyle/>
          <a:p>
            <a:r>
              <a:rPr lang="de-AT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</a:t>
            </a:r>
            <a:r>
              <a:rPr lang="de-AT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AT" sz="1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advocate</a:t>
            </a:r>
            <a:r>
              <a:rPr lang="de-AT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de-AT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de-AT" sz="1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</a:t>
            </a:r>
            <a:r>
              <a:rPr lang="de-AT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AT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de-AT" sz="1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5013176"/>
            <a:ext cx="5486400" cy="1004664"/>
          </a:xfrm>
        </p:spPr>
        <p:txBody>
          <a:bodyPr>
            <a:noAutofit/>
          </a:bodyPr>
          <a:lstStyle/>
          <a:p>
            <a:r>
              <a:rPr lang="de-DE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de-D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de-D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endParaRPr lang="de-AT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Bildplatzhalter 4" descr="IMG_000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4372" t="266" r="5942"/>
          <a:stretch>
            <a:fillRect/>
          </a:stretch>
        </p:blipFill>
        <p:spPr>
          <a:xfrm rot="420000">
            <a:off x="3112946" y="613041"/>
            <a:ext cx="3703672" cy="46433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platzhalter 2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221902"/>
          </a:xfrm>
        </p:spPr>
        <p:txBody>
          <a:bodyPr>
            <a:normAutofit fontScale="70000" lnSpcReduction="20000"/>
          </a:bodyPr>
          <a:lstStyle/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rmAutofit/>
          </a:bodyPr>
          <a:lstStyle/>
          <a:p>
            <a:pPr algn="l"/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de-AT" sz="3600" b="1" dirty="0" smtClean="0"/>
              <a:t>I am </a:t>
            </a:r>
            <a:r>
              <a:rPr lang="de-AT" sz="3600" b="1" dirty="0" err="1" smtClean="0"/>
              <a:t>very</a:t>
            </a:r>
            <a:r>
              <a:rPr lang="de-AT" sz="3600" b="1" dirty="0" smtClean="0"/>
              <a:t> happy </a:t>
            </a:r>
            <a:r>
              <a:rPr lang="de-AT" sz="3600" b="1" dirty="0" err="1" smtClean="0"/>
              <a:t>to</a:t>
            </a:r>
            <a:r>
              <a:rPr lang="de-AT" sz="3600" b="1" dirty="0" smtClean="0"/>
              <a:t> </a:t>
            </a:r>
            <a:r>
              <a:rPr lang="de-AT" sz="3600" b="1" dirty="0" err="1" smtClean="0"/>
              <a:t>be</a:t>
            </a:r>
            <a:r>
              <a:rPr lang="de-AT" sz="3600" b="1" dirty="0" smtClean="0"/>
              <a:t> </a:t>
            </a:r>
            <a:r>
              <a:rPr lang="de-AT" sz="3600" b="1" dirty="0" err="1" smtClean="0"/>
              <a:t>allowed</a:t>
            </a:r>
            <a:r>
              <a:rPr lang="de-AT" sz="3600" b="1" dirty="0" smtClean="0"/>
              <a:t> </a:t>
            </a:r>
            <a:r>
              <a:rPr lang="de-AT" sz="3600" b="1" dirty="0" err="1" smtClean="0"/>
              <a:t>speaking</a:t>
            </a:r>
            <a:r>
              <a:rPr lang="de-AT" sz="3600" b="1" dirty="0" smtClean="0"/>
              <a:t> </a:t>
            </a:r>
            <a:r>
              <a:rPr lang="de-AT" sz="3600" b="1" dirty="0" err="1" smtClean="0"/>
              <a:t>here</a:t>
            </a:r>
            <a:r>
              <a:rPr lang="de-AT" sz="3600" b="1" dirty="0" smtClean="0"/>
              <a:t> </a:t>
            </a:r>
            <a:r>
              <a:rPr lang="de-AT" sz="3600" b="1" dirty="0" err="1" smtClean="0"/>
              <a:t>to</a:t>
            </a:r>
            <a:r>
              <a:rPr lang="de-AT" sz="3600" b="1" dirty="0" smtClean="0"/>
              <a:t> </a:t>
            </a:r>
            <a:r>
              <a:rPr lang="de-AT" sz="3600" b="1" dirty="0" err="1" smtClean="0"/>
              <a:t>you</a:t>
            </a:r>
            <a:r>
              <a:rPr lang="de-AT" sz="3600" b="1" dirty="0" smtClean="0"/>
              <a:t> in </a:t>
            </a:r>
            <a:r>
              <a:rPr lang="de-AT" sz="3600" b="1" dirty="0" err="1" smtClean="0"/>
              <a:t>Lithuania</a:t>
            </a:r>
            <a:r>
              <a:rPr lang="de-AT" sz="3600" dirty="0" smtClean="0"/>
              <a:t>.</a:t>
            </a:r>
          </a:p>
          <a:p>
            <a:pPr algn="ctr"/>
            <a:r>
              <a:rPr lang="de-DE" sz="9600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de-DE" sz="9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9600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endParaRPr lang="de-AT" sz="9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A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  <a:r>
              <a:rPr lang="de-A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I am </a:t>
            </a:r>
            <a:r>
              <a:rPr lang="de-AT" dirty="0" err="1" smtClean="0"/>
              <a:t>born</a:t>
            </a:r>
            <a:r>
              <a:rPr lang="de-AT" dirty="0" smtClean="0"/>
              <a:t> on </a:t>
            </a:r>
            <a:r>
              <a:rPr lang="de-AT" dirty="0" err="1" smtClean="0"/>
              <a:t>the</a:t>
            </a:r>
            <a:r>
              <a:rPr lang="de-AT" dirty="0" smtClean="0"/>
              <a:t> 04.05.1997 in Graz.</a:t>
            </a:r>
          </a:p>
          <a:p>
            <a:r>
              <a:rPr lang="de-AT" dirty="0" smtClean="0"/>
              <a:t>I am a </a:t>
            </a:r>
            <a:r>
              <a:rPr lang="de-AT" dirty="0" err="1" smtClean="0"/>
              <a:t>preterm</a:t>
            </a:r>
            <a:r>
              <a:rPr lang="de-AT" dirty="0" smtClean="0"/>
              <a:t> </a:t>
            </a:r>
            <a:r>
              <a:rPr lang="de-AT" dirty="0" err="1" smtClean="0"/>
              <a:t>baby</a:t>
            </a:r>
            <a:r>
              <a:rPr lang="de-AT" dirty="0" smtClean="0"/>
              <a:t>.</a:t>
            </a:r>
          </a:p>
          <a:p>
            <a:r>
              <a:rPr lang="de-AT" dirty="0" smtClean="0"/>
              <a:t>I </a:t>
            </a:r>
            <a:r>
              <a:rPr lang="de-AT" dirty="0" err="1" smtClean="0"/>
              <a:t>have</a:t>
            </a:r>
            <a:r>
              <a:rPr lang="de-AT" dirty="0" smtClean="0"/>
              <a:t> </a:t>
            </a:r>
            <a:r>
              <a:rPr lang="de-AT" dirty="0" err="1" smtClean="0"/>
              <a:t>crumped</a:t>
            </a:r>
            <a:r>
              <a:rPr lang="de-AT" dirty="0" smtClean="0"/>
              <a:t> </a:t>
            </a:r>
            <a:r>
              <a:rPr lang="de-AT" dirty="0" err="1" smtClean="0"/>
              <a:t>muscles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therefore</a:t>
            </a:r>
            <a:r>
              <a:rPr lang="de-AT" dirty="0" smtClean="0"/>
              <a:t> </a:t>
            </a:r>
            <a:r>
              <a:rPr lang="de-AT" dirty="0" err="1" smtClean="0"/>
              <a:t>it</a:t>
            </a:r>
            <a:r>
              <a:rPr lang="de-AT" dirty="0" smtClean="0"/>
              <a:t>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very</a:t>
            </a:r>
            <a:r>
              <a:rPr lang="de-AT" dirty="0" smtClean="0"/>
              <a:t> </a:t>
            </a:r>
            <a:r>
              <a:rPr lang="de-AT" dirty="0" err="1" smtClean="0"/>
              <a:t>hard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me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move</a:t>
            </a:r>
            <a:r>
              <a:rPr lang="de-AT" dirty="0" smtClean="0"/>
              <a:t> </a:t>
            </a:r>
            <a:r>
              <a:rPr lang="de-AT" dirty="0" err="1" smtClean="0"/>
              <a:t>my</a:t>
            </a:r>
            <a:r>
              <a:rPr lang="de-AT" dirty="0" smtClean="0"/>
              <a:t> </a:t>
            </a:r>
            <a:r>
              <a:rPr lang="de-AT" dirty="0" err="1" smtClean="0"/>
              <a:t>arms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fingers</a:t>
            </a:r>
            <a:r>
              <a:rPr lang="de-AT" dirty="0" smtClean="0"/>
              <a:t>.</a:t>
            </a:r>
          </a:p>
          <a:p>
            <a:r>
              <a:rPr lang="de-DE" dirty="0" smtClean="0"/>
              <a:t>I </a:t>
            </a:r>
            <a:r>
              <a:rPr lang="de-DE" dirty="0" err="1" smtClean="0"/>
              <a:t>cannot</a:t>
            </a:r>
            <a:r>
              <a:rPr lang="de-DE" dirty="0" smtClean="0"/>
              <a:t> </a:t>
            </a:r>
            <a:r>
              <a:rPr lang="de-DE" dirty="0" err="1" smtClean="0"/>
              <a:t>move</a:t>
            </a:r>
            <a:r>
              <a:rPr lang="de-DE" dirty="0" smtClean="0"/>
              <a:t>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legs</a:t>
            </a:r>
            <a:r>
              <a:rPr lang="de-DE" dirty="0" smtClean="0"/>
              <a:t> </a:t>
            </a:r>
            <a:r>
              <a:rPr lang="de-DE" dirty="0" err="1" smtClean="0"/>
              <a:t>at</a:t>
            </a:r>
            <a:r>
              <a:rPr lang="de-DE" dirty="0" smtClean="0"/>
              <a:t> all.</a:t>
            </a:r>
            <a:endParaRPr lang="de-AT" dirty="0" smtClean="0"/>
          </a:p>
          <a:p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me</a:t>
            </a:r>
            <a:r>
              <a:rPr lang="de-AT" dirty="0" smtClean="0"/>
              <a:t> </a:t>
            </a:r>
            <a:r>
              <a:rPr lang="de-AT" dirty="0" err="1" smtClean="0"/>
              <a:t>it´s</a:t>
            </a:r>
            <a:r>
              <a:rPr lang="de-AT" dirty="0" smtClean="0"/>
              <a:t> </a:t>
            </a:r>
            <a:r>
              <a:rPr lang="de-AT" dirty="0" err="1" smtClean="0"/>
              <a:t>difficult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read</a:t>
            </a:r>
            <a:r>
              <a:rPr lang="de-AT" dirty="0" smtClean="0"/>
              <a:t> - </a:t>
            </a:r>
            <a:r>
              <a:rPr lang="de-AT" dirty="0" err="1" smtClean="0"/>
              <a:t>despite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use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glasses</a:t>
            </a:r>
            <a:r>
              <a:rPr lang="de-AT" dirty="0" smtClean="0"/>
              <a:t>.</a:t>
            </a:r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de-A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</a:t>
            </a:r>
            <a:r>
              <a:rPr lang="de-A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wheelchair</a:t>
            </a:r>
            <a:endParaRPr lang="de-AT" dirty="0" smtClean="0"/>
          </a:p>
          <a:p>
            <a:r>
              <a:rPr lang="de-DE" dirty="0" err="1" smtClean="0"/>
              <a:t>using</a:t>
            </a:r>
            <a:r>
              <a:rPr lang="de-DE" dirty="0" smtClean="0"/>
              <a:t> a </a:t>
            </a:r>
            <a:r>
              <a:rPr lang="de-DE" dirty="0" err="1" smtClean="0"/>
              <a:t>toilet</a:t>
            </a:r>
            <a:endParaRPr lang="de-AT" dirty="0" smtClean="0"/>
          </a:p>
          <a:p>
            <a:r>
              <a:rPr lang="de-DE" dirty="0" err="1" smtClean="0"/>
              <a:t>dressing</a:t>
            </a:r>
            <a:r>
              <a:rPr lang="de-DE" dirty="0" smtClean="0"/>
              <a:t> </a:t>
            </a:r>
            <a:r>
              <a:rPr lang="de-DE" dirty="0" err="1" smtClean="0"/>
              <a:t>myself</a:t>
            </a:r>
            <a:endParaRPr lang="de-AT" dirty="0" smtClean="0"/>
          </a:p>
          <a:p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eating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drinking</a:t>
            </a:r>
            <a:endParaRPr lang="de-AT" dirty="0" smtClean="0"/>
          </a:p>
          <a:p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reading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writing</a:t>
            </a:r>
            <a:endParaRPr lang="de-AT" dirty="0" smtClean="0"/>
          </a:p>
          <a:p>
            <a:r>
              <a:rPr lang="de-DE" dirty="0" err="1" smtClean="0"/>
              <a:t>using</a:t>
            </a:r>
            <a:r>
              <a:rPr lang="de-DE" dirty="0" smtClean="0"/>
              <a:t> a </a:t>
            </a:r>
            <a:r>
              <a:rPr lang="de-DE" dirty="0" err="1" smtClean="0"/>
              <a:t>computer</a:t>
            </a:r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A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</a:t>
            </a:r>
            <a:r>
              <a:rPr lang="de-A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</a:t>
            </a:r>
            <a:r>
              <a:rPr lang="de-A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learning</a:t>
            </a:r>
            <a:endParaRPr lang="de-AT" dirty="0" smtClean="0"/>
          </a:p>
          <a:p>
            <a:r>
              <a:rPr lang="de-DE" dirty="0" err="1" smtClean="0"/>
              <a:t>remembering</a:t>
            </a:r>
            <a:endParaRPr lang="de-AT" dirty="0" smtClean="0"/>
          </a:p>
          <a:p>
            <a:r>
              <a:rPr lang="de-DE" dirty="0" err="1" smtClean="0"/>
              <a:t>standing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rights</a:t>
            </a:r>
            <a:endParaRPr lang="de-AT" dirty="0" smtClean="0"/>
          </a:p>
          <a:p>
            <a:r>
              <a:rPr lang="de-DE" dirty="0" err="1" smtClean="0"/>
              <a:t>always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in a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mood</a:t>
            </a:r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not </a:t>
            </a:r>
            <a:r>
              <a:rPr lang="de-DE" dirty="0" err="1" smtClean="0"/>
              <a:t>having</a:t>
            </a:r>
            <a:r>
              <a:rPr lang="de-DE" dirty="0" smtClean="0"/>
              <a:t> a legal </a:t>
            </a:r>
            <a:r>
              <a:rPr lang="de-DE" dirty="0" err="1" smtClean="0"/>
              <a:t>guardian</a:t>
            </a:r>
            <a:endParaRPr lang="de-AT" dirty="0" smtClean="0"/>
          </a:p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decide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myself</a:t>
            </a:r>
            <a:endParaRPr lang="de-AT" dirty="0" smtClean="0"/>
          </a:p>
          <a:p>
            <a:r>
              <a:rPr lang="de-DE" dirty="0" err="1" smtClean="0"/>
              <a:t>the</a:t>
            </a:r>
            <a:r>
              <a:rPr lang="de-DE" dirty="0" smtClean="0"/>
              <a:t> total </a:t>
            </a:r>
            <a:r>
              <a:rPr lang="de-DE" dirty="0" err="1" smtClean="0"/>
              <a:t>accessibility</a:t>
            </a:r>
            <a:endParaRPr lang="de-AT" dirty="0" smtClean="0"/>
          </a:p>
          <a:p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supported</a:t>
            </a:r>
            <a:endParaRPr lang="de-AT" dirty="0" smtClean="0"/>
          </a:p>
          <a:p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good</a:t>
            </a:r>
            <a:r>
              <a:rPr lang="de-DE" dirty="0" smtClean="0"/>
              <a:t> </a:t>
            </a:r>
            <a:r>
              <a:rPr lang="de-DE" dirty="0" err="1" smtClean="0"/>
              <a:t>connected</a:t>
            </a:r>
            <a:endParaRPr lang="de-AT" dirty="0" smtClean="0"/>
          </a:p>
          <a:p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taken</a:t>
            </a:r>
            <a:r>
              <a:rPr lang="de-DE" dirty="0" smtClean="0"/>
              <a:t> </a:t>
            </a:r>
            <a:r>
              <a:rPr lang="de-DE" dirty="0" err="1" smtClean="0"/>
              <a:t>seriously</a:t>
            </a:r>
            <a:endParaRPr lang="de-AT" dirty="0" smtClean="0"/>
          </a:p>
          <a:p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busy</a:t>
            </a:r>
            <a:endParaRPr lang="de-AT" dirty="0" smtClean="0"/>
          </a:p>
          <a:p>
            <a:endParaRPr lang="de-A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career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Inclusive </a:t>
            </a:r>
            <a:r>
              <a:rPr lang="de-AT" dirty="0" err="1" smtClean="0"/>
              <a:t>kindergarten</a:t>
            </a:r>
            <a:endParaRPr lang="de-AT" dirty="0" smtClean="0"/>
          </a:p>
          <a:p>
            <a:r>
              <a:rPr lang="de-AT" dirty="0" smtClean="0"/>
              <a:t>9 </a:t>
            </a:r>
            <a:r>
              <a:rPr lang="de-AT" dirty="0" err="1" smtClean="0"/>
              <a:t>years</a:t>
            </a:r>
            <a:r>
              <a:rPr lang="de-AT" dirty="0" smtClean="0"/>
              <a:t> </a:t>
            </a:r>
            <a:r>
              <a:rPr lang="de-AT" dirty="0" err="1" smtClean="0"/>
              <a:t>regular</a:t>
            </a:r>
            <a:r>
              <a:rPr lang="de-AT" dirty="0" smtClean="0"/>
              <a:t> </a:t>
            </a:r>
            <a:r>
              <a:rPr lang="de-AT" dirty="0" err="1" smtClean="0"/>
              <a:t>school</a:t>
            </a:r>
            <a:endParaRPr lang="de-AT" dirty="0" smtClean="0"/>
          </a:p>
          <a:p>
            <a:r>
              <a:rPr lang="de-AT" dirty="0" err="1" smtClean="0"/>
              <a:t>since</a:t>
            </a:r>
            <a:r>
              <a:rPr lang="de-AT" dirty="0" smtClean="0"/>
              <a:t> 2013 Lebenshilfe Hartberg</a:t>
            </a:r>
          </a:p>
          <a:p>
            <a:r>
              <a:rPr lang="de-AT" dirty="0" err="1" smtClean="0"/>
              <a:t>since</a:t>
            </a:r>
            <a:r>
              <a:rPr lang="de-AT" dirty="0" smtClean="0"/>
              <a:t> 2015 </a:t>
            </a:r>
            <a:r>
              <a:rPr lang="de-AT" dirty="0" err="1" smtClean="0"/>
              <a:t>self</a:t>
            </a:r>
            <a:r>
              <a:rPr lang="de-AT" dirty="0" smtClean="0"/>
              <a:t> </a:t>
            </a:r>
            <a:r>
              <a:rPr lang="de-AT" dirty="0" err="1" smtClean="0"/>
              <a:t>advocate</a:t>
            </a:r>
            <a:endParaRPr lang="de-A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stand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my</a:t>
            </a:r>
            <a:r>
              <a:rPr lang="de-AT" dirty="0" smtClean="0"/>
              <a:t> </a:t>
            </a:r>
            <a:r>
              <a:rPr lang="de-AT" dirty="0" err="1" smtClean="0"/>
              <a:t>rights</a:t>
            </a:r>
            <a:endParaRPr lang="de-AT" dirty="0" smtClean="0"/>
          </a:p>
          <a:p>
            <a:r>
              <a:rPr lang="de-DE" dirty="0" err="1" smtClean="0"/>
              <a:t>accessibility</a:t>
            </a:r>
            <a:endParaRPr lang="de-AT" dirty="0" smtClean="0"/>
          </a:p>
          <a:p>
            <a:r>
              <a:rPr lang="de-DE" dirty="0" err="1" smtClean="0"/>
              <a:t>self</a:t>
            </a:r>
            <a:r>
              <a:rPr lang="de-DE" dirty="0" smtClean="0"/>
              <a:t> </a:t>
            </a:r>
            <a:r>
              <a:rPr lang="de-DE" dirty="0" err="1" smtClean="0"/>
              <a:t>determination</a:t>
            </a:r>
            <a:endParaRPr lang="de-AT" dirty="0" smtClean="0"/>
          </a:p>
          <a:p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in </a:t>
            </a:r>
            <a:r>
              <a:rPr lang="de-DE" dirty="0" err="1" smtClean="0"/>
              <a:t>political</a:t>
            </a:r>
            <a:r>
              <a:rPr lang="de-DE" dirty="0" smtClean="0"/>
              <a:t> </a:t>
            </a:r>
            <a:r>
              <a:rPr lang="de-DE" dirty="0" err="1" smtClean="0"/>
              <a:t>events</a:t>
            </a:r>
            <a:r>
              <a:rPr lang="de-DE" dirty="0" smtClean="0"/>
              <a:t> </a:t>
            </a:r>
            <a:endParaRPr lang="de-AT" dirty="0" smtClean="0"/>
          </a:p>
          <a:p>
            <a:r>
              <a:rPr lang="de-DE" dirty="0" err="1" smtClean="0"/>
              <a:t>taking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in </a:t>
            </a:r>
            <a:r>
              <a:rPr lang="de-DE" dirty="0" err="1" smtClean="0"/>
              <a:t>self</a:t>
            </a:r>
            <a:r>
              <a:rPr lang="de-DE" dirty="0" smtClean="0"/>
              <a:t> </a:t>
            </a:r>
            <a:r>
              <a:rPr lang="de-DE" dirty="0" err="1" smtClean="0"/>
              <a:t>advocate</a:t>
            </a:r>
            <a:r>
              <a:rPr lang="de-DE" dirty="0" smtClean="0"/>
              <a:t> </a:t>
            </a:r>
            <a:r>
              <a:rPr lang="de-DE" dirty="0" err="1" smtClean="0"/>
              <a:t>events</a:t>
            </a:r>
            <a:r>
              <a:rPr lang="de-DE" dirty="0" smtClean="0"/>
              <a:t> </a:t>
            </a:r>
            <a:endParaRPr lang="de-AT" dirty="0" smtClean="0"/>
          </a:p>
          <a:p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take</a:t>
            </a:r>
            <a:r>
              <a:rPr lang="de-DE" dirty="0" smtClean="0"/>
              <a:t> </a:t>
            </a:r>
            <a:r>
              <a:rPr lang="de-DE" dirty="0" err="1" smtClean="0"/>
              <a:t>part</a:t>
            </a:r>
            <a:r>
              <a:rPr lang="de-DE" dirty="0" smtClean="0"/>
              <a:t> </a:t>
            </a:r>
            <a:r>
              <a:rPr lang="de-DE" dirty="0" err="1" smtClean="0"/>
              <a:t>here</a:t>
            </a:r>
            <a:r>
              <a:rPr lang="de-DE" dirty="0" smtClean="0"/>
              <a:t> in </a:t>
            </a:r>
            <a:r>
              <a:rPr lang="de-DE" dirty="0" err="1" smtClean="0"/>
              <a:t>Lithuania</a:t>
            </a:r>
            <a:endParaRPr lang="de-AT" dirty="0" smtClean="0"/>
          </a:p>
          <a:p>
            <a:pPr>
              <a:buNone/>
            </a:pPr>
            <a:endParaRPr lang="de-A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A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  <a:r>
              <a:rPr lang="de-A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de-A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A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AT" dirty="0" smtClean="0"/>
          </a:p>
          <a:p>
            <a:r>
              <a:rPr lang="de-AT" dirty="0" err="1" smtClean="0"/>
              <a:t>organising</a:t>
            </a:r>
            <a:endParaRPr lang="de-AT" dirty="0" smtClean="0"/>
          </a:p>
          <a:p>
            <a:r>
              <a:rPr lang="de-DE" dirty="0" err="1" smtClean="0"/>
              <a:t>communication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peers</a:t>
            </a:r>
            <a:endParaRPr lang="de-DE" dirty="0" smtClean="0"/>
          </a:p>
          <a:p>
            <a:r>
              <a:rPr lang="de-DE" dirty="0" err="1" smtClean="0"/>
              <a:t>communication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responsible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endParaRPr lang="de-AT" dirty="0" smtClean="0"/>
          </a:p>
          <a:p>
            <a:r>
              <a:rPr lang="de-DE" dirty="0" err="1" smtClean="0"/>
              <a:t>connecting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self</a:t>
            </a:r>
            <a:r>
              <a:rPr lang="de-DE" dirty="0" smtClean="0"/>
              <a:t> </a:t>
            </a:r>
            <a:r>
              <a:rPr lang="de-DE" dirty="0" err="1" smtClean="0"/>
              <a:t>advocates</a:t>
            </a:r>
            <a:endParaRPr lang="de-DE" dirty="0" smtClean="0"/>
          </a:p>
          <a:p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thinking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world</a:t>
            </a:r>
            <a:endParaRPr lang="de-AT" dirty="0" smtClean="0"/>
          </a:p>
          <a:p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A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de-AT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</a:t>
            </a:r>
            <a:endParaRPr lang="de-A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 </a:t>
            </a:r>
            <a:r>
              <a:rPr lang="de-DE" dirty="0" err="1" smtClean="0"/>
              <a:t>lot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endParaRPr lang="de-AT" dirty="0" smtClean="0"/>
          </a:p>
          <a:p>
            <a:r>
              <a:rPr lang="de-DE" dirty="0" smtClean="0"/>
              <a:t>an easy </a:t>
            </a:r>
            <a:r>
              <a:rPr lang="de-DE" dirty="0" err="1" smtClean="0"/>
              <a:t>to</a:t>
            </a:r>
            <a:r>
              <a:rPr lang="de-DE" dirty="0" smtClean="0"/>
              <a:t> understand </a:t>
            </a:r>
            <a:r>
              <a:rPr lang="de-DE" dirty="0" err="1" smtClean="0"/>
              <a:t>language</a:t>
            </a:r>
            <a:endParaRPr lang="de-AT" dirty="0" smtClean="0"/>
          </a:p>
          <a:p>
            <a:r>
              <a:rPr lang="de-AT" dirty="0" smtClean="0"/>
              <a:t>a </a:t>
            </a:r>
            <a:r>
              <a:rPr lang="de-AT" dirty="0" err="1" smtClean="0"/>
              <a:t>lot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time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support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</a:t>
            </a:r>
            <a:r>
              <a:rPr lang="de-AT" dirty="0" err="1" smtClean="0"/>
              <a:t>be</a:t>
            </a:r>
            <a:r>
              <a:rPr lang="de-AT" dirty="0" smtClean="0"/>
              <a:t> well </a:t>
            </a:r>
            <a:r>
              <a:rPr lang="de-AT" dirty="0" err="1" smtClean="0"/>
              <a:t>prepared</a:t>
            </a:r>
            <a:endParaRPr lang="de-AT" dirty="0" smtClean="0"/>
          </a:p>
          <a:p>
            <a:r>
              <a:rPr lang="de-AT" dirty="0" err="1" smtClean="0"/>
              <a:t>accessibility</a:t>
            </a:r>
            <a:r>
              <a:rPr lang="de-AT" dirty="0" smtClean="0"/>
              <a:t> </a:t>
            </a:r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68B3EBDCB5A4BBB83A9A3BCA300D4" ma:contentTypeVersion="10" ma:contentTypeDescription="Create a new document." ma:contentTypeScope="" ma:versionID="bb49e64cca39a3cdb59fd2f02bd7727a">
  <xsd:schema xmlns:xsd="http://www.w3.org/2001/XMLSchema" xmlns:xs="http://www.w3.org/2001/XMLSchema" xmlns:p="http://schemas.microsoft.com/office/2006/metadata/properties" xmlns:ns2="e64a528b-f3bd-4a9a-86df-61b81d7e8287" xmlns:ns3="eb106d1f-5234-4220-9f34-74f5cd721b8e" targetNamespace="http://schemas.microsoft.com/office/2006/metadata/properties" ma:root="true" ma:fieldsID="df08ce67958f6a68fe166ceab3154dce" ns2:_="" ns3:_="">
    <xsd:import namespace="e64a528b-f3bd-4a9a-86df-61b81d7e8287"/>
    <xsd:import namespace="eb106d1f-5234-4220-9f34-74f5cd721b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a528b-f3bd-4a9a-86df-61b81d7e82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106d1f-5234-4220-9f34-74f5cd721b8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9D632C-DFCF-44A6-B2CD-75B9465CAFDE}"/>
</file>

<file path=customXml/itemProps2.xml><?xml version="1.0" encoding="utf-8"?>
<ds:datastoreItem xmlns:ds="http://schemas.openxmlformats.org/officeDocument/2006/customXml" ds:itemID="{8B982A34-8F38-4140-BCE2-A4680AED268B}"/>
</file>

<file path=customXml/itemProps3.xml><?xml version="1.0" encoding="utf-8"?>
<ds:datastoreItem xmlns:ds="http://schemas.openxmlformats.org/officeDocument/2006/customXml" ds:itemID="{8C755298-163B-46A0-9671-C75AD465625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245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Larissa-Design</vt:lpstr>
      <vt:lpstr>Manuel Lankmair</vt:lpstr>
      <vt:lpstr>My Person</vt:lpstr>
      <vt:lpstr>I need help</vt:lpstr>
      <vt:lpstr>I am good at</vt:lpstr>
      <vt:lpstr>For me is important</vt:lpstr>
      <vt:lpstr>My career so far</vt:lpstr>
      <vt:lpstr>I stand up for</vt:lpstr>
      <vt:lpstr>My work is</vt:lpstr>
      <vt:lpstr>I need</vt:lpstr>
      <vt:lpstr>Me at work</vt:lpstr>
      <vt:lpstr>I thank you for your attention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Manuel Lankmair</dc:title>
  <dc:creator>Birgit Thaler</dc:creator>
  <cp:lastModifiedBy>user</cp:lastModifiedBy>
  <cp:revision>86</cp:revision>
  <dcterms:created xsi:type="dcterms:W3CDTF">2018-03-07T08:20:54Z</dcterms:created>
  <dcterms:modified xsi:type="dcterms:W3CDTF">2019-06-05T12:08:17Z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0x01010075168B3EBDCB5A4BBB83A9A3BCA300D4</vt:lpwstr>
  </property>
</Properties>
</file>