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media/image18.jpg" ContentType="image/png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8" r:id="rId4"/>
    <p:sldId id="267" r:id="rId5"/>
    <p:sldId id="268" r:id="rId6"/>
    <p:sldId id="269" r:id="rId7"/>
    <p:sldId id="258" r:id="rId8"/>
    <p:sldId id="261" r:id="rId9"/>
    <p:sldId id="259" r:id="rId10"/>
    <p:sldId id="281" r:id="rId11"/>
    <p:sldId id="260" r:id="rId12"/>
    <p:sldId id="262" r:id="rId13"/>
    <p:sldId id="263" r:id="rId14"/>
    <p:sldId id="264" r:id="rId15"/>
    <p:sldId id="265" r:id="rId16"/>
    <p:sldId id="266" r:id="rId17"/>
    <p:sldId id="273" r:id="rId18"/>
    <p:sldId id="282" r:id="rId19"/>
    <p:sldId id="274" r:id="rId20"/>
    <p:sldId id="275" r:id="rId21"/>
    <p:sldId id="276" r:id="rId22"/>
    <p:sldId id="277" r:id="rId23"/>
    <p:sldId id="280" r:id="rId24"/>
    <p:sldId id="285" r:id="rId25"/>
    <p:sldId id="284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6249-A03A-46BC-B12C-BFAA60B70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77E50-B88A-4712-A5C8-80E420D37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ACA89-61E1-4A25-B934-AEBBADEF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19A2-75D7-4FFD-AF25-A188A7D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D2B2D-F9F7-4E68-B20A-4F43D476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81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A647C-04A9-4E6A-8575-3535E43D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55AE2-5648-454B-BD49-A2C3E9525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A9A07-E591-4B8E-9E19-3F4DE3A6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5EE6D-C85C-47AB-B222-5632B7187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59D-0B53-4227-9B60-F91BFD08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642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A5ADB7-ECAD-4292-9688-621F0843D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E7BC9-C9BB-4B60-83D1-CECB69F72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40E47-DA25-481B-BE2E-1D83530C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F66AC-2FD4-4F8F-B206-2B2A092DE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BB22C-B49A-4C4E-8F28-94554031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269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04AF-18DE-4437-A630-7AF8B7A4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E6768-3425-4018-85EC-0B3F1784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1DF5-5120-4654-83D9-93203AEE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85A4E-C8E3-4EDF-90F5-16E2E026E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D9871-D183-4EB1-8806-5CC04C8B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085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5E6C-EC51-4965-B72E-F04C17CE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2C798-AA12-41DF-B3FE-0DBA2918B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60929-D880-418E-8211-37DA1008B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0F3FA-6A2F-4B91-AABA-B56B05655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0BFA7-856F-42EC-9A45-7C4EAA67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547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447A-941B-46E7-92D6-733482BD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48F35-8AFA-46FE-BD7F-527033F3C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51F79-2A4B-444F-BF5C-47A45A78C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AF965-02A0-44D1-811E-0093CFE3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06DF6-82CB-4C86-9BB7-34064597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185BA-370F-4A3E-9A78-30ABE9EF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525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7FF0-FACD-4433-B2FA-7C98F4A8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D4E0D-8C7E-454B-820A-DC907028B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FE345-9F33-4FE6-B731-B43395133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37B65-BF53-433C-BA14-9CCD8C866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BB4240-419E-4ADF-A9C6-64F0A49B1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EC860-7BD0-42D7-957A-B32D502A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1B00A4-1942-4FE3-B168-2E7F15AE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D478F8-F848-4479-995E-B75BAE4E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577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A982-5F52-4E0B-B340-524F22C0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554F5-3719-4F74-9B09-9D3B9D08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4B8C8-2030-484D-ADCD-DA080A87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319D5-9E19-42DF-9C11-1F345D49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271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58D56F-24C7-4F56-B9D8-9E529D64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70C8CB-0227-4B8C-A64C-5EFE620A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8B526-02F2-4E81-953B-4FAF2118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866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B3FD-D4E8-4EDB-A2DA-A890C91E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4D083-0E2B-4E86-8ED9-D49D45588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0EC00-0FEB-43FA-914D-D4F7299D3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174E3-8355-4A21-AE36-791A6BAD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14AC4-0E67-411D-BE83-68D989ED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38175-43B3-46C8-8DB3-3CCFA153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456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DB37-7C53-43A9-8CF9-8999CE60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4B5446-F8A8-4905-9398-C22BC00C4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23BAC-FF36-4706-933B-033B5576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17274-E714-4F16-BD85-E955240E5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7B43E-D8DD-4076-8B40-739DEBB2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E838F-FBE9-4213-881D-BC1607E3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07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F601F-5A2F-43E3-A7D0-DE35480AC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6BC5E-80DD-4004-B960-C5C999021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D8B73-C998-45F1-976E-D21B6C247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BE92E-6125-4E25-8862-4D0B9AF38F64}" type="datetimeFigureOut">
              <a:rPr lang="en-IE" smtClean="0"/>
              <a:t>03/06/2019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FFF9-5267-46EF-8820-07A540136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1FE4-F592-463E-BCBF-D1C6C9920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FCD4C-2C5F-40C0-8101-1EFDCDB2E4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243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com/imgres?imgurl=http://www.inclusion-europe.eu/wp-content/uploads/2019/01/inclusion-europe-logo.png&amp;imgrefurl=http://www.inclusion-europe.eu/&amp;docid=5JgXJzDToMhipM&amp;tbnid=xthDBMj4OEl0bM:&amp;vet=10ahUKEwi-rIaD78viAhXSXRUIHR6_AT8QMwhHKAAwAA..i&amp;w=614&amp;h=270&amp;hl=en&amp;bih=603&amp;biw=1280&amp;q=inclusion%20europe%20&amp;ved=0ahUKEwi-rIaD78viAhXSXRUIHR6_AT8QMwhHKAAwAA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google.com/url?sa=i&amp;rct=j&amp;q=&amp;esrc=s&amp;source=images&amp;cd=&amp;ved=2ahUKEwi_jKLZ8MviAhUgQxUIHQC7ADgQjRx6BAgBEAU&amp;url=https://www.facebook.com/Inclusionire/&amp;psig=AOvVaw38egyyz2fZraycEjh8oFve&amp;ust=1559602095396547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024F15-FC4A-40BB-96C2-E5E4F834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197" y="-1403634"/>
            <a:ext cx="8785374" cy="1054066"/>
          </a:xfrm>
        </p:spPr>
        <p:txBody>
          <a:bodyPr>
            <a:normAutofit/>
          </a:bodyPr>
          <a:lstStyle/>
          <a:p>
            <a:pPr algn="ctr"/>
            <a:endParaRPr lang="en-IE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6DA847-39EF-49C6-99F9-5933DC831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IE" b="1" dirty="0"/>
          </a:p>
          <a:p>
            <a:pPr marL="0" indent="0" algn="ctr">
              <a:buNone/>
            </a:pPr>
            <a:endParaRPr lang="en-IE" b="1" dirty="0"/>
          </a:p>
          <a:p>
            <a:pPr marL="0" indent="0" algn="ctr">
              <a:buNone/>
            </a:pPr>
            <a:r>
              <a:rPr lang="en-IE" sz="4000" b="1" dirty="0"/>
              <a:t>Moving from an institution </a:t>
            </a:r>
          </a:p>
          <a:p>
            <a:pPr marL="0" indent="0" algn="ctr">
              <a:buNone/>
            </a:pPr>
            <a:r>
              <a:rPr lang="en-IE" sz="4000" b="1" dirty="0"/>
              <a:t>into the community</a:t>
            </a:r>
          </a:p>
          <a:p>
            <a:pPr marL="0" indent="0" algn="ctr">
              <a:buNone/>
            </a:pPr>
            <a:r>
              <a:rPr lang="en-IE" sz="3200" dirty="0"/>
              <a:t>5 June 2019</a:t>
            </a:r>
          </a:p>
          <a:p>
            <a:pPr marL="0" indent="0" algn="ctr">
              <a:buNone/>
            </a:pPr>
            <a:br>
              <a:rPr lang="en-IE" b="1" dirty="0"/>
            </a:br>
            <a:r>
              <a:rPr lang="en-IE" sz="3200" b="1" dirty="0"/>
              <a:t>Anne Marie Duffy </a:t>
            </a:r>
            <a:r>
              <a:rPr lang="en-IE" sz="3200" dirty="0"/>
              <a:t>and</a:t>
            </a:r>
            <a:r>
              <a:rPr lang="en-IE" sz="3200" b="1" dirty="0"/>
              <a:t> Kathleen McTigue</a:t>
            </a:r>
          </a:p>
          <a:p>
            <a:pPr marL="0" indent="0" algn="ctr">
              <a:buNone/>
            </a:pPr>
            <a:r>
              <a:rPr lang="en-IE" b="1" dirty="0"/>
              <a:t>IRELAND</a:t>
            </a:r>
          </a:p>
        </p:txBody>
      </p:sp>
      <p:pic>
        <p:nvPicPr>
          <p:cNvPr id="1027" name="Picture 3" descr="Image result for inclusion europe">
            <a:hlinkClick r:id="rId2"/>
            <a:extLst>
              <a:ext uri="{FF2B5EF4-FFF2-40B4-BE49-F238E27FC236}">
                <a16:creationId xmlns:a16="http://schemas.microsoft.com/office/drawing/2014/main" id="{5FE0CBE6-3E78-4B62-B8A2-51BB16F3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0" y="453534"/>
            <a:ext cx="3817009" cy="16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inclusion ireland">
            <a:hlinkClick r:id="rId4"/>
            <a:extLst>
              <a:ext uri="{FF2B5EF4-FFF2-40B4-BE49-F238E27FC236}">
                <a16:creationId xmlns:a16="http://schemas.microsoft.com/office/drawing/2014/main" id="{0A3A72E7-BD4A-4413-8A87-71918EB7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032" y="209140"/>
            <a:ext cx="2047312" cy="192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77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C16-154C-42C5-A274-D90A081F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We are volunteers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1303EE-F8D9-4379-96DF-2D9BCAB3A5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7" y="2001520"/>
            <a:ext cx="5010532" cy="417544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4C89B4-63D4-4608-9223-206DF027AF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4400" dirty="0"/>
              <a:t>The second-hand  where we do</a:t>
            </a:r>
          </a:p>
          <a:p>
            <a:pPr marL="0" indent="0">
              <a:buNone/>
            </a:pPr>
            <a:r>
              <a:rPr lang="en-IE" sz="4400" dirty="0"/>
              <a:t>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3579078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BEF0F-D928-44DF-AF27-26AD3B56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We went to college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98658-40B5-410F-AA60-E241CC87C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341" y="1596279"/>
            <a:ext cx="5579348" cy="4896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3600" dirty="0"/>
              <a:t>We did a course about </a:t>
            </a:r>
            <a:r>
              <a:rPr lang="en-IE" sz="3600" dirty="0" err="1"/>
              <a:t>about</a:t>
            </a:r>
            <a:r>
              <a:rPr lang="en-IE" sz="3600" dirty="0"/>
              <a:t> </a:t>
            </a:r>
          </a:p>
          <a:p>
            <a:r>
              <a:rPr lang="en-IE" sz="3600" dirty="0"/>
              <a:t>Our rights</a:t>
            </a:r>
          </a:p>
          <a:p>
            <a:r>
              <a:rPr lang="en-IE" sz="3600" dirty="0"/>
              <a:t>Making decisions</a:t>
            </a:r>
          </a:p>
          <a:p>
            <a:r>
              <a:rPr lang="en-IE" sz="3600" dirty="0"/>
              <a:t>Managing money</a:t>
            </a:r>
          </a:p>
          <a:p>
            <a:r>
              <a:rPr lang="en-IE" sz="3600" dirty="0"/>
              <a:t>Relationships and sexuality </a:t>
            </a:r>
          </a:p>
          <a:p>
            <a:r>
              <a:rPr lang="en-IE" sz="3600" dirty="0"/>
              <a:t>Working with other students</a:t>
            </a:r>
          </a:p>
          <a:p>
            <a:r>
              <a:rPr lang="en-IE" sz="3600" dirty="0"/>
              <a:t>Going to the library </a:t>
            </a:r>
          </a:p>
          <a:p>
            <a:endParaRPr lang="en-I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222220-269E-4B43-8AF4-753CA2D7A9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5" y="1596280"/>
            <a:ext cx="5275368" cy="3956526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93D8CF-9E94-4EC1-948B-F8A5A43A8CB9}"/>
              </a:ext>
            </a:extLst>
          </p:cNvPr>
          <p:cNvSpPr txBox="1"/>
          <p:nvPr/>
        </p:nvSpPr>
        <p:spPr>
          <a:xfrm>
            <a:off x="735007" y="5738599"/>
            <a:ext cx="5359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St. Angela’s College, </a:t>
            </a:r>
          </a:p>
          <a:p>
            <a:r>
              <a:rPr lang="en-IE" sz="2000" b="1" dirty="0"/>
              <a:t>National University of Ireland, Galway</a:t>
            </a:r>
          </a:p>
        </p:txBody>
      </p:sp>
    </p:spTree>
    <p:extLst>
      <p:ext uri="{BB962C8B-B14F-4D97-AF65-F5344CB8AC3E}">
        <p14:creationId xmlns:p14="http://schemas.microsoft.com/office/powerpoint/2010/main" val="1649291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91749-E430-4D4E-944C-32B773BC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Groups we go to in the community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60C7A-F17B-490A-AA2D-87B1E98D1E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50" dirty="0">
                <a:latin typeface="Arial"/>
                <a:ea typeface="ＭＳ 明朝"/>
                <a:cs typeface="Times New Roman"/>
              </a:rPr>
              <a:t>We go to an Active Retirement Group that is for everybody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kern="50" dirty="0">
              <a:latin typeface="Arial"/>
              <a:ea typeface="ＭＳ 明朝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50" dirty="0">
                <a:latin typeface="Arial"/>
                <a:ea typeface="ＭＳ 明朝"/>
                <a:cs typeface="Times New Roman"/>
              </a:rPr>
              <a:t>We like meeting other people in the community </a:t>
            </a:r>
          </a:p>
          <a:p>
            <a:pPr marL="0" indent="0">
              <a:buNone/>
            </a:pPr>
            <a:endParaRPr lang="en-US" kern="50" dirty="0">
              <a:latin typeface="Arial"/>
              <a:ea typeface="ＭＳ 明朝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50" dirty="0">
                <a:latin typeface="Arial"/>
                <a:ea typeface="ＭＳ 明朝"/>
                <a:cs typeface="Times New Roman"/>
              </a:rPr>
              <a:t>We knit squares for blankets for the hospice</a:t>
            </a:r>
            <a:endParaRPr lang="en-GB" kern="50" dirty="0">
              <a:latin typeface="Arial"/>
              <a:ea typeface="ＭＳ 明朝"/>
              <a:cs typeface="Times New Roman"/>
            </a:endParaRP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9D9DFF-DB10-4F31-B2F5-9C13C6FA69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6320" y="2283836"/>
            <a:ext cx="4338320" cy="3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8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888C-E170-4DEC-927E-51ED0174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Advocacy Group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8BC4E-DAF4-4BA0-ACD5-8C3B707366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go to our advocacy group called Shared Voices</a:t>
            </a:r>
          </a:p>
          <a:p>
            <a:pPr marL="0" indent="0">
              <a:buNone/>
            </a:pP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 about speaking up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 about our rights</a:t>
            </a:r>
          </a:p>
          <a:p>
            <a:pPr marL="0" indent="0">
              <a:buNone/>
            </a:pP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 are doing our wills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CB2CAD-1BE0-4410-9598-BC8B04BB1A6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0" y="2334418"/>
            <a:ext cx="3524885" cy="35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9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EECB5-1DD0-4C5B-A1F7-F1AEF07A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Working Group in Dublin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91B96-0AAA-498C-8BE5-355DFD2C15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were on a Working Group for about 3 years</a:t>
            </a:r>
          </a:p>
          <a:p>
            <a:pPr marL="0" indent="0">
              <a:buNone/>
            </a:pP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were people from different organisations.</a:t>
            </a:r>
          </a:p>
          <a:p>
            <a:pPr marL="0" indent="0">
              <a:buNone/>
            </a:pP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were people from the Government on this Group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EC1892-27E1-4EBA-81DA-1CD31B241375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00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FE6F-6E46-40A1-B70B-A281BC10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Working Group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572B8-3FAB-4781-9E14-12B61C18C1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talked about barriers for people with disabilities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 make decisions for us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don’t have all the information and it is not easy to read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Meetings are not easy for us</a:t>
            </a: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9373C1-F910-4FEC-8DDD-7914C794A173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8" y="2072640"/>
            <a:ext cx="3624501" cy="40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6942-ED0A-4EB4-908A-CA635C97D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We wrote a Plan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46451-2010-4AE4-956C-74210986A7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wrote a Plan to make it easier for people with disabilities to take part in decisions</a:t>
            </a:r>
          </a:p>
          <a:p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Plan is about making sure our voices are heard and we are listened to</a:t>
            </a: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CB43FA-FE9E-49F5-BF73-F24C096C8A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68" y="1564849"/>
            <a:ext cx="3804938" cy="5379037"/>
          </a:xfrm>
        </p:spPr>
      </p:pic>
    </p:spTree>
    <p:extLst>
      <p:ext uri="{BB962C8B-B14F-4D97-AF65-F5344CB8AC3E}">
        <p14:creationId xmlns:p14="http://schemas.microsoft.com/office/powerpoint/2010/main" val="2232435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020D-C1BD-45E0-A642-2508A3EC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The Plan says </a:t>
            </a:r>
            <a:r>
              <a:rPr lang="en-IE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E215F-1762-48D7-8FDA-AFBED8D1D9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Plan says that we need the right supports to</a:t>
            </a:r>
          </a:p>
          <a:p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included in decisions that are about our lives</a:t>
            </a:r>
          </a:p>
          <a:p>
            <a:pPr marL="0" indent="0">
              <a:buNone/>
            </a:pP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Take part in meetings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AC7594-DB9E-4FC0-AB97-B809991525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9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42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1B77-4AF3-4E04-9F80-CA8B77F4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957"/>
          </a:xfrm>
        </p:spPr>
        <p:txBody>
          <a:bodyPr/>
          <a:lstStyle/>
          <a:p>
            <a:r>
              <a:rPr lang="en-IE" b="1" dirty="0"/>
              <a:t>Local Elections 2019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3CC322-9919-4703-A96F-15E88305D4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7" y="1668904"/>
            <a:ext cx="6067720" cy="455079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F4F352-CE31-4839-A33F-4CC2A455B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6981" y="1825624"/>
            <a:ext cx="5090475" cy="3736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3600" dirty="0"/>
              <a:t>We met candidates </a:t>
            </a:r>
          </a:p>
          <a:p>
            <a:pPr marL="0" indent="0">
              <a:buNone/>
            </a:pPr>
            <a:r>
              <a:rPr lang="en-IE" sz="3600" dirty="0"/>
              <a:t>We told them we want:</a:t>
            </a:r>
          </a:p>
          <a:p>
            <a:r>
              <a:rPr lang="en-IE" sz="3600" dirty="0"/>
              <a:t>Easy to read information</a:t>
            </a:r>
          </a:p>
          <a:p>
            <a:r>
              <a:rPr lang="en-IE" sz="3600" dirty="0"/>
              <a:t>Work in the Council</a:t>
            </a:r>
          </a:p>
          <a:p>
            <a:r>
              <a:rPr lang="en-IE" sz="3600" dirty="0"/>
              <a:t>More accessible buses </a:t>
            </a:r>
          </a:p>
          <a:p>
            <a:r>
              <a:rPr lang="en-IE" sz="3600" dirty="0"/>
              <a:t>Better footpaths</a:t>
            </a:r>
          </a:p>
        </p:txBody>
      </p:sp>
    </p:spTree>
    <p:extLst>
      <p:ext uri="{BB962C8B-B14F-4D97-AF65-F5344CB8AC3E}">
        <p14:creationId xmlns:p14="http://schemas.microsoft.com/office/powerpoint/2010/main" val="311774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EA10-F7D8-4026-B86D-B27FBC54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Monitoring Group</a:t>
            </a:r>
            <a:b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0F183-2F04-466D-A01E-9989EDC9C1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on this group because we have moved out </a:t>
            </a:r>
          </a:p>
          <a:p>
            <a:pPr marL="0" indent="0">
              <a:buNone/>
            </a:pP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know what it’s like to try and live independently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728038-3576-4183-81F4-31B9E889CA5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43" y="1825625"/>
            <a:ext cx="4081805" cy="387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E380-DC0E-43D9-A030-09E18755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Say hi to someone you do not know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E8802-A998-4577-B7EB-999373E4EA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65ECA2-F2D0-4AE1-8154-0BF1B8A13A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E" sz="3600" dirty="0"/>
          </a:p>
          <a:p>
            <a:pPr marL="0" indent="0">
              <a:buNone/>
            </a:pPr>
            <a:r>
              <a:rPr lang="en-IE" sz="3600" dirty="0"/>
              <a:t>Move  a little or</a:t>
            </a:r>
          </a:p>
          <a:p>
            <a:pPr marL="0" indent="0">
              <a:buNone/>
            </a:pPr>
            <a:r>
              <a:rPr lang="en-IE" sz="3600" dirty="0"/>
              <a:t>have a dance with someone new</a:t>
            </a:r>
          </a:p>
          <a:p>
            <a:pPr marL="0" indent="0">
              <a:buNone/>
            </a:pPr>
            <a:endParaRPr lang="en-IE" sz="3600" b="1" dirty="0"/>
          </a:p>
          <a:p>
            <a:pPr marL="0" indent="0">
              <a:buNone/>
            </a:pPr>
            <a:r>
              <a:rPr lang="en-IE" sz="3600" b="1" dirty="0"/>
              <a:t>‘Get up, stand up,       stand up for your rights’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3DD3061-D318-4196-B3CF-1D15C0A75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76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62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60EF9-5223-4D15-9C68-AB6AEBAB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Monitoring 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58BC0-1494-4D3D-9225-C61A792121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group is about making sure that people who move out of institutions </a:t>
            </a:r>
          </a:p>
          <a:p>
            <a:pPr marL="0" indent="0">
              <a:buNone/>
            </a:pPr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better lives</a:t>
            </a:r>
          </a:p>
          <a:p>
            <a:pPr marL="0" indent="0">
              <a:buNone/>
            </a:pPr>
            <a:endParaRPr lang="en-US" sz="3200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a say about moving to a new home</a:t>
            </a:r>
            <a:endParaRPr lang="en-GB" sz="3200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33473A-5582-414A-9D91-AC33E8A087A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47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3403-4600-4C32-BF78-242A3DC8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Monitoring Group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E99AB-0C93-4F8B-B135-C457667845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Group is about making sure people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support to speak up</a:t>
            </a:r>
          </a:p>
          <a:p>
            <a:pPr marL="0" indent="0">
              <a:buNone/>
            </a:pPr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support to do things that they like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support so they can be happy in their new home and community</a:t>
            </a: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E298573-39B7-4DA0-BF89-F708DF6CD21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74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C37D-4B1F-44EF-9F07-20F283ED8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Asking questions about living in the community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6CD35-3B67-4D8E-82A3-42C49F129F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3600" dirty="0"/>
              <a:t>In this Group we are working on a survey - </a:t>
            </a:r>
          </a:p>
          <a:p>
            <a:pPr marL="0" indent="0">
              <a:buNone/>
            </a:pPr>
            <a:endParaRPr lang="en-IE" sz="3600" dirty="0"/>
          </a:p>
          <a:p>
            <a:pPr marL="0" indent="0">
              <a:buNone/>
            </a:pPr>
            <a:r>
              <a:rPr lang="en-IE" sz="3600" dirty="0"/>
              <a:t>We are asking people living in the community how they feel about their home and living independently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2D417B-F549-4C75-8762-CD0A77018F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22213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7415764-E8F7-4CAA-8F4D-75301EAD0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br>
              <a:rPr lang="en-IE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E" dirty="0">
                <a:latin typeface="Verdana" panose="020B0604030504040204" pitchFamily="34" charset="0"/>
                <a:ea typeface="Verdana" panose="020B0604030504040204" pitchFamily="34" charset="0"/>
              </a:rPr>
              <a:t>La</a:t>
            </a:r>
            <a:r>
              <a:rPr lang="lt-LT" altLang="en-US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bai ačiū</a:t>
            </a:r>
            <a:r>
              <a:rPr lang="en-IE" altLang="en-US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- THANK YOU!</a:t>
            </a:r>
            <a:br>
              <a:rPr lang="en-IE" dirty="0"/>
            </a:br>
            <a:br>
              <a:rPr lang="lt-LT" altLang="en-US" sz="3600" dirty="0">
                <a:latin typeface="Arial" panose="020B0604020202020204" pitchFamily="34" charset="0"/>
              </a:rPr>
            </a:br>
            <a:endParaRPr lang="en-I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112231-F220-4898-9CDE-B93A5B123C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657FA83-7DFA-4F0C-8157-F753F1843F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4000" dirty="0"/>
              <a:t>We are still </a:t>
            </a:r>
            <a:r>
              <a:rPr lang="en-IE" sz="4000"/>
              <a:t>learning ...</a:t>
            </a:r>
            <a:endParaRPr lang="en-IE" sz="4000" dirty="0"/>
          </a:p>
          <a:p>
            <a:pPr marL="0" indent="0">
              <a:buNone/>
            </a:pPr>
            <a:endParaRPr lang="en-IE" sz="4000" dirty="0"/>
          </a:p>
          <a:p>
            <a:pPr marL="0" indent="0">
              <a:buNone/>
            </a:pPr>
            <a:r>
              <a:rPr lang="en-IE" sz="4000" dirty="0"/>
              <a:t>Thank you for listening to us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F3106AC-B155-4C91-BFE1-5E7BA2349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0101"/>
            <a:ext cx="882650" cy="27699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09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ECCD-E8FC-4251-A778-CA48A07C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What did you like about our talk?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0073EC-8403-4B34-8DA6-ED537210E6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7" y="1939181"/>
            <a:ext cx="3650914" cy="365091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4A09B-FF5C-4ACA-B8CB-01461E59F1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4000" dirty="0"/>
              <a:t>Was there 1 thing you liked about our talk? </a:t>
            </a:r>
          </a:p>
          <a:p>
            <a:pPr marL="0" indent="0">
              <a:buNone/>
            </a:pPr>
            <a:endParaRPr lang="en-IE" sz="4000" dirty="0"/>
          </a:p>
          <a:p>
            <a:pPr marL="0" indent="0">
              <a:buNone/>
            </a:pPr>
            <a:r>
              <a:rPr lang="en-IE" sz="4000" dirty="0"/>
              <a:t>Any question you would like to ask?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05514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A744-CEE1-4900-8612-CB4469D2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What is your experience 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0F33A3-AB15-47CF-B150-1F3A904A56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1" y="1457323"/>
            <a:ext cx="4997437" cy="47196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68821-70E6-49E1-A546-A4EFA6242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457321"/>
            <a:ext cx="5564171" cy="4719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3600" dirty="0"/>
              <a:t>Your experience of living in the community or in an institution?</a:t>
            </a:r>
          </a:p>
          <a:p>
            <a:pPr marL="0" indent="0">
              <a:buNone/>
            </a:pPr>
            <a:endParaRPr lang="en-IE" sz="3600" dirty="0"/>
          </a:p>
          <a:p>
            <a:pPr marL="0" indent="0">
              <a:buNone/>
            </a:pPr>
            <a:r>
              <a:rPr lang="en-IE" sz="3600" dirty="0"/>
              <a:t>What is good?</a:t>
            </a:r>
          </a:p>
          <a:p>
            <a:pPr marL="0" indent="0">
              <a:buNone/>
            </a:pPr>
            <a:r>
              <a:rPr lang="en-IE" sz="3600" dirty="0"/>
              <a:t>Is there anything you would like to change?</a:t>
            </a:r>
          </a:p>
          <a:p>
            <a:pPr marL="0" indent="0">
              <a:buNone/>
            </a:pPr>
            <a:r>
              <a:rPr lang="en-IE" sz="3600" dirty="0"/>
              <a:t>What things would help you?</a:t>
            </a:r>
          </a:p>
        </p:txBody>
      </p:sp>
    </p:spTree>
    <p:extLst>
      <p:ext uri="{BB962C8B-B14F-4D97-AF65-F5344CB8AC3E}">
        <p14:creationId xmlns:p14="http://schemas.microsoft.com/office/powerpoint/2010/main" val="1093310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1AAD-2B71-4C9F-9FEF-FFD028CE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Feedback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5A4E7D-A446-48D4-8BD1-9D74C9B8F9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2498103"/>
            <a:ext cx="3678860" cy="367886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8D9E0-C6EE-4164-92ED-A5C6BE8949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3600" dirty="0"/>
              <a:t>Anyone like to share</a:t>
            </a:r>
          </a:p>
          <a:p>
            <a:pPr marL="0" indent="0">
              <a:buNone/>
            </a:pPr>
            <a:r>
              <a:rPr lang="en-IE" sz="3600" dirty="0"/>
              <a:t>their  thoughts </a:t>
            </a:r>
          </a:p>
          <a:p>
            <a:pPr marL="0" indent="0">
              <a:buNone/>
            </a:pPr>
            <a:endParaRPr lang="en-IE" sz="3600" dirty="0"/>
          </a:p>
          <a:p>
            <a:pPr marL="0" indent="0">
              <a:buNone/>
            </a:pPr>
            <a:r>
              <a:rPr lang="en-IE" sz="3600" dirty="0"/>
              <a:t>1-2 things you would like to change?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9453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4703-4471-49F7-A4D6-410367B57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800" dirty="0">
                <a:latin typeface="Verdana" panose="020B0604030504040204" pitchFamily="34" charset="0"/>
                <a:ea typeface="Verdana" panose="020B0604030504040204" pitchFamily="34" charset="0"/>
              </a:rPr>
              <a:t>La</a:t>
            </a:r>
            <a:r>
              <a:rPr lang="lt-LT" altLang="en-US" sz="4800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bai ačiū</a:t>
            </a:r>
            <a:endParaRPr lang="en-IE" sz="4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2676A0-7CF5-4E97-8BEC-26DE2A63DD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6062E-6A40-43CA-9454-9D0016CDF9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IE" altLang="en-US" dirty="0">
              <a:solidFill>
                <a:srgbClr val="22222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E" altLang="en-US" dirty="0">
              <a:solidFill>
                <a:srgbClr val="22222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E" altLang="en-US" sz="4000" b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</a:t>
            </a:r>
            <a:endParaRPr lang="en-IE" sz="4000" b="1" dirty="0"/>
          </a:p>
        </p:txBody>
      </p:sp>
    </p:spTree>
    <p:extLst>
      <p:ext uri="{BB962C8B-B14F-4D97-AF65-F5344CB8AC3E}">
        <p14:creationId xmlns:p14="http://schemas.microsoft.com/office/powerpoint/2010/main" val="2248433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4B83-2482-4720-A4DE-152D4696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/>
              <a:t>Our story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9A3FA-5E8A-44C0-AD58-DA2197852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3200" dirty="0"/>
              <a:t>ANNE MARIE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EC2F53-A2D3-4C8A-8CAB-CDD03DDE0A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28" y="2505075"/>
            <a:ext cx="3400907" cy="3684588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5EE73B-A63B-4371-B7A9-3CCF8D71A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3200" dirty="0"/>
              <a:t>KATHLEEN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DA1CA9-2868-4129-B496-5E2D164DF7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88" y="2505075"/>
            <a:ext cx="3039766" cy="3858018"/>
          </a:xfrm>
        </p:spPr>
      </p:pic>
    </p:spTree>
    <p:extLst>
      <p:ext uri="{BB962C8B-B14F-4D97-AF65-F5344CB8AC3E}">
        <p14:creationId xmlns:p14="http://schemas.microsoft.com/office/powerpoint/2010/main" val="2895166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9263-E903-47EC-99BE-21D03EA626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IE" b="1" dirty="0"/>
              <a:t>We are from Ireland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1B9E0-7210-4986-AA9B-9195EC92D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86" y="1467485"/>
            <a:ext cx="8934027" cy="50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20BE18-EF96-48DD-BDAB-6B8CD2E7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Training to move to the community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956E1-732A-4CEB-8D1D-7C8B576C95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lived in an institution and moved out in 1995.</a:t>
            </a:r>
          </a:p>
          <a:p>
            <a:pPr marL="0" indent="0">
              <a:buNone/>
            </a:pPr>
            <a:endParaRPr lang="en-IE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IE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Before moving we got training</a:t>
            </a:r>
          </a:p>
          <a:p>
            <a:pPr marL="0" indent="0">
              <a:buNone/>
            </a:pPr>
            <a:endParaRPr lang="en-IE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IE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learned about money, where the shops are, the post office etc. </a:t>
            </a:r>
          </a:p>
          <a:p>
            <a:pPr marL="0" indent="0">
              <a:buNone/>
            </a:pP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62EE6F3-7818-45EE-9459-B758C424F3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2489201"/>
            <a:ext cx="5071808" cy="2850356"/>
          </a:xfrm>
        </p:spPr>
      </p:pic>
    </p:spTree>
    <p:extLst>
      <p:ext uri="{BB962C8B-B14F-4D97-AF65-F5344CB8AC3E}">
        <p14:creationId xmlns:p14="http://schemas.microsoft.com/office/powerpoint/2010/main" val="73479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9E56-DE14-4746-8082-F5E7762BF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kern="50" dirty="0">
                <a:latin typeface="Arial"/>
                <a:ea typeface="ＭＳ 明朝"/>
                <a:cs typeface="Times New Roman"/>
              </a:rPr>
              <a:t>We have freedom now</a:t>
            </a:r>
            <a:br>
              <a:rPr lang="en-IE" b="1" kern="50" dirty="0">
                <a:latin typeface="Arial"/>
                <a:ea typeface="ＭＳ 明朝"/>
                <a:cs typeface="Times New Roman"/>
              </a:rPr>
            </a:b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61CCE-3CA8-4607-873B-8EB5224C1C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4000" dirty="0"/>
              <a:t>We live in our own house now</a:t>
            </a:r>
          </a:p>
          <a:p>
            <a:pPr marL="0" indent="0">
              <a:buNone/>
            </a:pPr>
            <a:r>
              <a:rPr lang="en-IE" sz="4000" dirty="0"/>
              <a:t>with 3 other women 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702402A-D4DD-4142-8A6D-CEBB92BB6F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6963" y="1799868"/>
            <a:ext cx="5799037" cy="32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74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038D-C842-43E9-9A9F-40E10909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We have freedom to do things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C7C90-E699-4591-9803-0011011D6F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E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Cook our own food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E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E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our own shopping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E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E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 to bed when we want or stay up and watch TV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E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E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have privacy – people must knock first</a:t>
            </a:r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4481A9-2E8A-4772-A380-921172CADDFD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4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E3749-5F15-4872-88A4-1F0345FC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Neighbours</a:t>
            </a:r>
            <a:r>
              <a:rPr lang="en-IE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5D62F-6181-434A-AE32-EA23B77E47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have good</a:t>
            </a:r>
          </a:p>
          <a:p>
            <a:pPr marL="0" indent="0">
              <a:buNone/>
            </a:pPr>
            <a:r>
              <a:rPr lang="en-US" sz="36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kern="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neighbours</a:t>
            </a:r>
            <a:r>
              <a:rPr lang="en-US" sz="36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who look</a:t>
            </a:r>
          </a:p>
          <a:p>
            <a:pPr marL="0" indent="0">
              <a:buNone/>
            </a:pPr>
            <a:r>
              <a:rPr lang="en-US" sz="36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after our cat when</a:t>
            </a:r>
          </a:p>
          <a:p>
            <a:pPr marL="0" indent="0">
              <a:buNone/>
            </a:pPr>
            <a:r>
              <a:rPr lang="en-US" sz="36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 are away</a:t>
            </a:r>
          </a:p>
          <a:p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F8D3D3-F557-4DB2-A793-3C8B670C624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1" y="2177591"/>
            <a:ext cx="4741683" cy="39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74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7B604-3A75-4645-BB6B-25E636C8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0FC16-4043-4649-B3D6-FC403B0726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Day a week at </a:t>
            </a:r>
            <a:r>
              <a:rPr lang="en-US" kern="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Dustbusters</a:t>
            </a:r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Craft work at the day service</a:t>
            </a:r>
          </a:p>
          <a:p>
            <a:pPr marL="0" indent="0">
              <a:spcAft>
                <a:spcPts val="0"/>
              </a:spcAft>
              <a:buNone/>
            </a:pPr>
            <a:endParaRPr lang="en-US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6AE324-B483-42A0-B735-24340F5767A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8" y="2318994"/>
            <a:ext cx="5482472" cy="30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69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168B3EBDCB5A4BBB83A9A3BCA300D4" ma:contentTypeVersion="10" ma:contentTypeDescription="Create a new document." ma:contentTypeScope="" ma:versionID="bb49e64cca39a3cdb59fd2f02bd7727a">
  <xsd:schema xmlns:xsd="http://www.w3.org/2001/XMLSchema" xmlns:xs="http://www.w3.org/2001/XMLSchema" xmlns:p="http://schemas.microsoft.com/office/2006/metadata/properties" xmlns:ns2="e64a528b-f3bd-4a9a-86df-61b81d7e8287" xmlns:ns3="eb106d1f-5234-4220-9f34-74f5cd721b8e" targetNamespace="http://schemas.microsoft.com/office/2006/metadata/properties" ma:root="true" ma:fieldsID="df08ce67958f6a68fe166ceab3154dce" ns2:_="" ns3:_="">
    <xsd:import namespace="e64a528b-f3bd-4a9a-86df-61b81d7e8287"/>
    <xsd:import namespace="eb106d1f-5234-4220-9f34-74f5cd721b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a528b-f3bd-4a9a-86df-61b81d7e8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106d1f-5234-4220-9f34-74f5cd721b8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A77F72-165D-491C-BE3F-7BB232C6A294}"/>
</file>

<file path=customXml/itemProps2.xml><?xml version="1.0" encoding="utf-8"?>
<ds:datastoreItem xmlns:ds="http://schemas.openxmlformats.org/officeDocument/2006/customXml" ds:itemID="{0C312392-E865-444F-B072-C0671B17A158}"/>
</file>

<file path=customXml/itemProps3.xml><?xml version="1.0" encoding="utf-8"?>
<ds:datastoreItem xmlns:ds="http://schemas.openxmlformats.org/officeDocument/2006/customXml" ds:itemID="{BE97129C-C30B-4915-85D8-11C0F30BBC95}"/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638</Words>
  <Application>Microsoft Office PowerPoint</Application>
  <PresentationFormat>Widescreen</PresentationFormat>
  <Paragraphs>145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ＭＳ 明朝</vt:lpstr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PowerPoint Presentation</vt:lpstr>
      <vt:lpstr>Say hi to someone you do not know </vt:lpstr>
      <vt:lpstr>Our story  </vt:lpstr>
      <vt:lpstr>We are from Ireland </vt:lpstr>
      <vt:lpstr>Training to move to the community</vt:lpstr>
      <vt:lpstr>We have freedom now </vt:lpstr>
      <vt:lpstr>We have freedom to do things </vt:lpstr>
      <vt:lpstr>Neighbours </vt:lpstr>
      <vt:lpstr>WORK</vt:lpstr>
      <vt:lpstr>We are volunteers</vt:lpstr>
      <vt:lpstr>We went to college </vt:lpstr>
      <vt:lpstr>Groups we go to in the community </vt:lpstr>
      <vt:lpstr>Advocacy Group  </vt:lpstr>
      <vt:lpstr>Working Group in Dublin</vt:lpstr>
      <vt:lpstr>Working Group </vt:lpstr>
      <vt:lpstr>We wrote a Plan  </vt:lpstr>
      <vt:lpstr>The Plan says  </vt:lpstr>
      <vt:lpstr>Local Elections 2019 </vt:lpstr>
      <vt:lpstr>Monitoring Group </vt:lpstr>
      <vt:lpstr>Monitoring group</vt:lpstr>
      <vt:lpstr>Monitoring Group </vt:lpstr>
      <vt:lpstr>Asking questions about living in the community</vt:lpstr>
      <vt:lpstr> Labai ačiū  - THANK YOU!  </vt:lpstr>
      <vt:lpstr>What did you like about our talk?</vt:lpstr>
      <vt:lpstr>What is your experience ?</vt:lpstr>
      <vt:lpstr>Feedback </vt:lpstr>
      <vt:lpstr>Labai ačiū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Noirin Clancy</dc:creator>
  <cp:lastModifiedBy>Noirin Clancy</cp:lastModifiedBy>
  <cp:revision>44</cp:revision>
  <dcterms:created xsi:type="dcterms:W3CDTF">2019-06-02T08:32:26Z</dcterms:created>
  <dcterms:modified xsi:type="dcterms:W3CDTF">2019-06-03T15:25:54Z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0x01010075168B3EBDCB5A4BBB83A9A3BCA300D4</vt:lpwstr>
  </property>
</Properties>
</file>