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2"/>
  </p:notesMasterIdLst>
  <p:handoutMasterIdLst>
    <p:handoutMasterId r:id="rId53"/>
  </p:handoutMasterIdLst>
  <p:sldIdLst>
    <p:sldId id="301" r:id="rId5"/>
    <p:sldId id="258" r:id="rId6"/>
    <p:sldId id="256" r:id="rId7"/>
    <p:sldId id="324" r:id="rId8"/>
    <p:sldId id="257" r:id="rId9"/>
    <p:sldId id="278" r:id="rId10"/>
    <p:sldId id="281" r:id="rId11"/>
    <p:sldId id="285" r:id="rId12"/>
    <p:sldId id="302" r:id="rId13"/>
    <p:sldId id="303" r:id="rId14"/>
    <p:sldId id="277" r:id="rId15"/>
    <p:sldId id="312" r:id="rId16"/>
    <p:sldId id="313" r:id="rId17"/>
    <p:sldId id="314" r:id="rId18"/>
    <p:sldId id="321" r:id="rId19"/>
    <p:sldId id="298" r:id="rId20"/>
    <p:sldId id="304" r:id="rId21"/>
    <p:sldId id="306" r:id="rId22"/>
    <p:sldId id="307" r:id="rId23"/>
    <p:sldId id="279" r:id="rId24"/>
    <p:sldId id="264" r:id="rId25"/>
    <p:sldId id="325" r:id="rId26"/>
    <p:sldId id="326" r:id="rId27"/>
    <p:sldId id="305" r:id="rId28"/>
    <p:sldId id="309" r:id="rId29"/>
    <p:sldId id="318" r:id="rId30"/>
    <p:sldId id="315" r:id="rId31"/>
    <p:sldId id="282" r:id="rId32"/>
    <p:sldId id="283" r:id="rId33"/>
    <p:sldId id="284" r:id="rId34"/>
    <p:sldId id="316" r:id="rId35"/>
    <p:sldId id="262" r:id="rId36"/>
    <p:sldId id="286" r:id="rId37"/>
    <p:sldId id="317" r:id="rId38"/>
    <p:sldId id="291" r:id="rId39"/>
    <p:sldId id="292" r:id="rId40"/>
    <p:sldId id="319" r:id="rId41"/>
    <p:sldId id="280" r:id="rId42"/>
    <p:sldId id="323" r:id="rId43"/>
    <p:sldId id="265" r:id="rId44"/>
    <p:sldId id="294" r:id="rId45"/>
    <p:sldId id="290" r:id="rId46"/>
    <p:sldId id="293" r:id="rId47"/>
    <p:sldId id="295" r:id="rId48"/>
    <p:sldId id="300" r:id="rId49"/>
    <p:sldId id="320" r:id="rId50"/>
    <p:sldId id="322" r:id="rId51"/>
  </p:sldIdLst>
  <p:sldSz cx="9144000" cy="6858000" type="screen4x3"/>
  <p:notesSz cx="6797675" cy="9928225"/>
  <p:defaultTextStyle>
    <a:defPPr>
      <a:defRPr lang="fi-FI"/>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6B93D1-185A-EFF0-F7D5-AB756488BD5A}" v="2634" dt="2019-05-24T12:14:01.727"/>
    <p1510:client id="{AAA6B490-BB90-20FD-6856-4A366EB1EE74}" v="275" dt="2019-05-24T10:48:43.684"/>
    <p1510:client id="{F0298D1D-EA81-30CB-ABF8-D00379DF078B}" v="88" dt="2019-05-24T08:17:21.24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handoutMaster" Target="handoutMasters/handoutMaster1.xml"/><Relationship Id="rId58" Type="http://schemas.microsoft.com/office/2016/11/relationships/changesInfo" Target="changesInfos/changesInfo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uhonen Jonna" userId="S::jonna.suhonen@tukiliitto.fi::f7dd97ef-e1bc-49c0-bb65-84c25070cc4e" providerId="AD" clId="Web-{50FE5984-063D-AA4B-53CE-778E32A765B6}"/>
    <pc:docChg chg="addSld delSld modSld">
      <pc:chgData name="Suhonen Jonna" userId="S::jonna.suhonen@tukiliitto.fi::f7dd97ef-e1bc-49c0-bb65-84c25070cc4e" providerId="AD" clId="Web-{50FE5984-063D-AA4B-53CE-778E32A765B6}" dt="2019-05-21T19:06:31.091" v="1151" actId="20577"/>
      <pc:docMkLst>
        <pc:docMk/>
      </pc:docMkLst>
      <pc:sldChg chg="addSp delSp modSp">
        <pc:chgData name="Suhonen Jonna" userId="S::jonna.suhonen@tukiliitto.fi::f7dd97ef-e1bc-49c0-bb65-84c25070cc4e" providerId="AD" clId="Web-{50FE5984-063D-AA4B-53CE-778E32A765B6}" dt="2019-05-21T17:41:05.538" v="163" actId="1076"/>
        <pc:sldMkLst>
          <pc:docMk/>
          <pc:sldMk cId="588958162" sldId="292"/>
        </pc:sldMkLst>
        <pc:spChg chg="mod">
          <ac:chgData name="Suhonen Jonna" userId="S::jonna.suhonen@tukiliitto.fi::f7dd97ef-e1bc-49c0-bb65-84c25070cc4e" providerId="AD" clId="Web-{50FE5984-063D-AA4B-53CE-778E32A765B6}" dt="2019-05-21T17:17:34.654" v="3" actId="20577"/>
          <ac:spMkLst>
            <pc:docMk/>
            <pc:sldMk cId="588958162" sldId="292"/>
            <ac:spMk id="17410" creationId="{CDC8D11C-7845-41DF-B259-C324CC5DAAFD}"/>
          </ac:spMkLst>
        </pc:spChg>
        <pc:spChg chg="mod">
          <ac:chgData name="Suhonen Jonna" userId="S::jonna.suhonen@tukiliitto.fi::f7dd97ef-e1bc-49c0-bb65-84c25070cc4e" providerId="AD" clId="Web-{50FE5984-063D-AA4B-53CE-778E32A765B6}" dt="2019-05-21T17:34:02.661" v="155" actId="20577"/>
          <ac:spMkLst>
            <pc:docMk/>
            <pc:sldMk cId="588958162" sldId="292"/>
            <ac:spMk id="17411" creationId="{88883362-A30D-48E6-B2EF-883BF28E53C7}"/>
          </ac:spMkLst>
        </pc:spChg>
        <pc:picChg chg="add mod">
          <ac:chgData name="Suhonen Jonna" userId="S::jonna.suhonen@tukiliitto.fi::f7dd97ef-e1bc-49c0-bb65-84c25070cc4e" providerId="AD" clId="Web-{50FE5984-063D-AA4B-53CE-778E32A765B6}" dt="2019-05-21T17:36:51.943" v="161" actId="1076"/>
          <ac:picMkLst>
            <pc:docMk/>
            <pc:sldMk cId="588958162" sldId="292"/>
            <ac:picMk id="3" creationId="{2D0B45FE-5243-45A4-8FD1-328A72B61E2E}"/>
          </ac:picMkLst>
        </pc:picChg>
        <pc:picChg chg="del">
          <ac:chgData name="Suhonen Jonna" userId="S::jonna.suhonen@tukiliitto.fi::f7dd97ef-e1bc-49c0-bb65-84c25070cc4e" providerId="AD" clId="Web-{50FE5984-063D-AA4B-53CE-778E32A765B6}" dt="2019-05-21T17:34:03.958" v="156"/>
          <ac:picMkLst>
            <pc:docMk/>
            <pc:sldMk cId="588958162" sldId="292"/>
            <ac:picMk id="4" creationId="{A956B721-1C0C-4CCE-BCEA-0D2450D2AA04}"/>
          </ac:picMkLst>
        </pc:picChg>
        <pc:picChg chg="add mod">
          <ac:chgData name="Suhonen Jonna" userId="S::jonna.suhonen@tukiliitto.fi::f7dd97ef-e1bc-49c0-bb65-84c25070cc4e" providerId="AD" clId="Web-{50FE5984-063D-AA4B-53CE-778E32A765B6}" dt="2019-05-21T17:41:05.538" v="163" actId="1076"/>
          <ac:picMkLst>
            <pc:docMk/>
            <pc:sldMk cId="588958162" sldId="292"/>
            <ac:picMk id="6" creationId="{B666649C-93CE-4106-87AF-4FBE199DFFE5}"/>
          </ac:picMkLst>
        </pc:picChg>
      </pc:sldChg>
      <pc:sldChg chg="modSp">
        <pc:chgData name="Suhonen Jonna" userId="S::jonna.suhonen@tukiliitto.fi::f7dd97ef-e1bc-49c0-bb65-84c25070cc4e" providerId="AD" clId="Web-{50FE5984-063D-AA4B-53CE-778E32A765B6}" dt="2019-05-21T18:40:37.642" v="866" actId="20577"/>
        <pc:sldMkLst>
          <pc:docMk/>
          <pc:sldMk cId="147333868" sldId="295"/>
        </pc:sldMkLst>
        <pc:spChg chg="mod">
          <ac:chgData name="Suhonen Jonna" userId="S::jonna.suhonen@tukiliitto.fi::f7dd97ef-e1bc-49c0-bb65-84c25070cc4e" providerId="AD" clId="Web-{50FE5984-063D-AA4B-53CE-778E32A765B6}" dt="2019-05-21T18:40:37.642" v="866" actId="20577"/>
          <ac:spMkLst>
            <pc:docMk/>
            <pc:sldMk cId="147333868" sldId="295"/>
            <ac:spMk id="17411" creationId="{88883362-A30D-48E6-B2EF-883BF28E53C7}"/>
          </ac:spMkLst>
        </pc:spChg>
      </pc:sldChg>
      <pc:sldChg chg="del">
        <pc:chgData name="Suhonen Jonna" userId="S::jonna.suhonen@tukiliitto.fi::f7dd97ef-e1bc-49c0-bb65-84c25070cc4e" providerId="AD" clId="Web-{50FE5984-063D-AA4B-53CE-778E32A765B6}" dt="2019-05-21T18:29:35.856" v="789"/>
        <pc:sldMkLst>
          <pc:docMk/>
          <pc:sldMk cId="1454573266" sldId="296"/>
        </pc:sldMkLst>
      </pc:sldChg>
      <pc:sldChg chg="modSp add replId">
        <pc:chgData name="Suhonen Jonna" userId="S::jonna.suhonen@tukiliitto.fi::f7dd97ef-e1bc-49c0-bb65-84c25070cc4e" providerId="AD" clId="Web-{50FE5984-063D-AA4B-53CE-778E32A765B6}" dt="2019-05-21T19:06:31.091" v="1151" actId="20577"/>
        <pc:sldMkLst>
          <pc:docMk/>
          <pc:sldMk cId="3582252244" sldId="300"/>
        </pc:sldMkLst>
        <pc:spChg chg="mod">
          <ac:chgData name="Suhonen Jonna" userId="S::jonna.suhonen@tukiliitto.fi::f7dd97ef-e1bc-49c0-bb65-84c25070cc4e" providerId="AD" clId="Web-{50FE5984-063D-AA4B-53CE-778E32A765B6}" dt="2019-05-21T18:41:39.689" v="880" actId="20577"/>
          <ac:spMkLst>
            <pc:docMk/>
            <pc:sldMk cId="3582252244" sldId="300"/>
            <ac:spMk id="17410" creationId="{CDC8D11C-7845-41DF-B259-C324CC5DAAFD}"/>
          </ac:spMkLst>
        </pc:spChg>
        <pc:spChg chg="mod">
          <ac:chgData name="Suhonen Jonna" userId="S::jonna.suhonen@tukiliitto.fi::f7dd97ef-e1bc-49c0-bb65-84c25070cc4e" providerId="AD" clId="Web-{50FE5984-063D-AA4B-53CE-778E32A765B6}" dt="2019-05-21T19:06:31.091" v="1151" actId="20577"/>
          <ac:spMkLst>
            <pc:docMk/>
            <pc:sldMk cId="3582252244" sldId="300"/>
            <ac:spMk id="17411" creationId="{88883362-A30D-48E6-B2EF-883BF28E53C7}"/>
          </ac:spMkLst>
        </pc:spChg>
      </pc:sldChg>
    </pc:docChg>
  </pc:docChgLst>
  <pc:docChgLst>
    <pc:chgData name="Manninen Riikka" userId="S::riikka.manninen@tukiliitto.fi::a291ecfc-1f07-4570-9bab-67e95608a29a" providerId="AD" clId="Web-{62A4967F-A95E-438C-A7C4-E04FA0641EE5}"/>
    <pc:docChg chg="modSld">
      <pc:chgData name="Manninen Riikka" userId="S::riikka.manninen@tukiliitto.fi::a291ecfc-1f07-4570-9bab-67e95608a29a" providerId="AD" clId="Web-{62A4967F-A95E-438C-A7C4-E04FA0641EE5}" dt="2019-05-21T12:53:42.792" v="51" actId="20577"/>
      <pc:docMkLst>
        <pc:docMk/>
      </pc:docMkLst>
      <pc:sldChg chg="modSp">
        <pc:chgData name="Manninen Riikka" userId="S::riikka.manninen@tukiliitto.fi::a291ecfc-1f07-4570-9bab-67e95608a29a" providerId="AD" clId="Web-{62A4967F-A95E-438C-A7C4-E04FA0641EE5}" dt="2019-05-21T12:44:42.262" v="6" actId="20577"/>
        <pc:sldMkLst>
          <pc:docMk/>
          <pc:sldMk cId="0" sldId="262"/>
        </pc:sldMkLst>
        <pc:spChg chg="mod">
          <ac:chgData name="Manninen Riikka" userId="S::riikka.manninen@tukiliitto.fi::a291ecfc-1f07-4570-9bab-67e95608a29a" providerId="AD" clId="Web-{62A4967F-A95E-438C-A7C4-E04FA0641EE5}" dt="2019-05-21T12:44:42.262" v="6" actId="20577"/>
          <ac:spMkLst>
            <pc:docMk/>
            <pc:sldMk cId="0" sldId="262"/>
            <ac:spMk id="19458" creationId="{C974D04F-F395-42DF-845D-4619D745EF81}"/>
          </ac:spMkLst>
        </pc:spChg>
      </pc:sldChg>
      <pc:sldChg chg="modSp">
        <pc:chgData name="Manninen Riikka" userId="S::riikka.manninen@tukiliitto.fi::a291ecfc-1f07-4570-9bab-67e95608a29a" providerId="AD" clId="Web-{62A4967F-A95E-438C-A7C4-E04FA0641EE5}" dt="2019-05-21T12:43:42.028" v="2" actId="20577"/>
        <pc:sldMkLst>
          <pc:docMk/>
          <pc:sldMk cId="1921477211" sldId="283"/>
        </pc:sldMkLst>
        <pc:spChg chg="mod">
          <ac:chgData name="Manninen Riikka" userId="S::riikka.manninen@tukiliitto.fi::a291ecfc-1f07-4570-9bab-67e95608a29a" providerId="AD" clId="Web-{62A4967F-A95E-438C-A7C4-E04FA0641EE5}" dt="2019-05-21T12:43:42.028" v="2" actId="20577"/>
          <ac:spMkLst>
            <pc:docMk/>
            <pc:sldMk cId="1921477211" sldId="283"/>
            <ac:spMk id="3" creationId="{A2A50A8A-3C4C-40A9-82C6-D711FBDFFA71}"/>
          </ac:spMkLst>
        </pc:spChg>
      </pc:sldChg>
      <pc:sldChg chg="modSp">
        <pc:chgData name="Manninen Riikka" userId="S::riikka.manninen@tukiliitto.fi::a291ecfc-1f07-4570-9bab-67e95608a29a" providerId="AD" clId="Web-{62A4967F-A95E-438C-A7C4-E04FA0641EE5}" dt="2019-05-21T12:44:48.434" v="7" actId="20577"/>
        <pc:sldMkLst>
          <pc:docMk/>
          <pc:sldMk cId="3396467624" sldId="286"/>
        </pc:sldMkLst>
        <pc:spChg chg="mod">
          <ac:chgData name="Manninen Riikka" userId="S::riikka.manninen@tukiliitto.fi::a291ecfc-1f07-4570-9bab-67e95608a29a" providerId="AD" clId="Web-{62A4967F-A95E-438C-A7C4-E04FA0641EE5}" dt="2019-05-21T12:44:48.434" v="7" actId="20577"/>
          <ac:spMkLst>
            <pc:docMk/>
            <pc:sldMk cId="3396467624" sldId="286"/>
            <ac:spMk id="2" creationId="{23581BBC-DF6C-41E6-B007-9C648DBAF6BA}"/>
          </ac:spMkLst>
        </pc:spChg>
      </pc:sldChg>
      <pc:sldChg chg="modSp">
        <pc:chgData name="Manninen Riikka" userId="S::riikka.manninen@tukiliitto.fi::a291ecfc-1f07-4570-9bab-67e95608a29a" providerId="AD" clId="Web-{62A4967F-A95E-438C-A7C4-E04FA0641EE5}" dt="2019-05-21T12:44:34.888" v="5" actId="20577"/>
        <pc:sldMkLst>
          <pc:docMk/>
          <pc:sldMk cId="3776508952" sldId="294"/>
        </pc:sldMkLst>
        <pc:spChg chg="mod">
          <ac:chgData name="Manninen Riikka" userId="S::riikka.manninen@tukiliitto.fi::a291ecfc-1f07-4570-9bab-67e95608a29a" providerId="AD" clId="Web-{62A4967F-A95E-438C-A7C4-E04FA0641EE5}" dt="2019-05-21T12:44:34.888" v="5" actId="20577"/>
          <ac:spMkLst>
            <pc:docMk/>
            <pc:sldMk cId="3776508952" sldId="294"/>
            <ac:spMk id="2" creationId="{A860D75F-634D-4CE2-B9EA-257EED48635D}"/>
          </ac:spMkLst>
        </pc:spChg>
      </pc:sldChg>
      <pc:sldChg chg="modSp">
        <pc:chgData name="Manninen Riikka" userId="S::riikka.manninen@tukiliitto.fi::a291ecfc-1f07-4570-9bab-67e95608a29a" providerId="AD" clId="Web-{62A4967F-A95E-438C-A7C4-E04FA0641EE5}" dt="2019-05-21T12:53:42.792" v="51" actId="20577"/>
        <pc:sldMkLst>
          <pc:docMk/>
          <pc:sldMk cId="1811933799" sldId="297"/>
        </pc:sldMkLst>
        <pc:spChg chg="mod">
          <ac:chgData name="Manninen Riikka" userId="S::riikka.manninen@tukiliitto.fi::a291ecfc-1f07-4570-9bab-67e95608a29a" providerId="AD" clId="Web-{62A4967F-A95E-438C-A7C4-E04FA0641EE5}" dt="2019-05-21T12:53:42.792" v="51" actId="20577"/>
          <ac:spMkLst>
            <pc:docMk/>
            <pc:sldMk cId="1811933799" sldId="297"/>
            <ac:spMk id="3" creationId="{930C67F8-CE03-42AE-83FF-29950C9ED75F}"/>
          </ac:spMkLst>
        </pc:spChg>
      </pc:sldChg>
    </pc:docChg>
  </pc:docChgLst>
  <pc:docChgLst>
    <pc:chgData name="Karikko Wilma" userId="S::wilma.karikko@tukiliitto.fi::b66fe3a3-1c2a-4a6f-8e13-c9f8e725b023" providerId="AD" clId="Web-{25126AE5-6357-D776-1E32-6B2C22C22148}"/>
    <pc:docChg chg="delSld">
      <pc:chgData name="Karikko Wilma" userId="S::wilma.karikko@tukiliitto.fi::b66fe3a3-1c2a-4a6f-8e13-c9f8e725b023" providerId="AD" clId="Web-{25126AE5-6357-D776-1E32-6B2C22C22148}" dt="2019-05-23T10:20:27.107" v="0"/>
      <pc:docMkLst>
        <pc:docMk/>
      </pc:docMkLst>
      <pc:sldChg chg="del">
        <pc:chgData name="Karikko Wilma" userId="S::wilma.karikko@tukiliitto.fi::b66fe3a3-1c2a-4a6f-8e13-c9f8e725b023" providerId="AD" clId="Web-{25126AE5-6357-D776-1E32-6B2C22C22148}" dt="2019-05-23T10:20:27.107" v="0"/>
        <pc:sldMkLst>
          <pc:docMk/>
          <pc:sldMk cId="1811933799" sldId="297"/>
        </pc:sldMkLst>
      </pc:sldChg>
    </pc:docChg>
  </pc:docChgLst>
  <pc:docChgLst>
    <pc:chgData name="Karikko Wilma" userId="S::wilma.karikko@tukiliitto.fi::b66fe3a3-1c2a-4a6f-8e13-c9f8e725b023" providerId="AD" clId="Web-{B2052677-CF54-F197-921D-60AA2FA0365A}"/>
    <pc:docChg chg="addSld modSld">
      <pc:chgData name="Karikko Wilma" userId="S::wilma.karikko@tukiliitto.fi::b66fe3a3-1c2a-4a6f-8e13-c9f8e725b023" providerId="AD" clId="Web-{B2052677-CF54-F197-921D-60AA2FA0365A}" dt="2019-05-23T11:04:37.066" v="146" actId="20577"/>
      <pc:docMkLst>
        <pc:docMk/>
      </pc:docMkLst>
      <pc:sldChg chg="addSp delSp modSp">
        <pc:chgData name="Karikko Wilma" userId="S::wilma.karikko@tukiliitto.fi::b66fe3a3-1c2a-4a6f-8e13-c9f8e725b023" providerId="AD" clId="Web-{B2052677-CF54-F197-921D-60AA2FA0365A}" dt="2019-05-23T10:40:05.765" v="1"/>
        <pc:sldMkLst>
          <pc:docMk/>
          <pc:sldMk cId="4154625162" sldId="314"/>
        </pc:sldMkLst>
        <pc:spChg chg="del">
          <ac:chgData name="Karikko Wilma" userId="S::wilma.karikko@tukiliitto.fi::b66fe3a3-1c2a-4a6f-8e13-c9f8e725b023" providerId="AD" clId="Web-{B2052677-CF54-F197-921D-60AA2FA0365A}" dt="2019-05-23T10:39:53.578" v="0"/>
          <ac:spMkLst>
            <pc:docMk/>
            <pc:sldMk cId="4154625162" sldId="314"/>
            <ac:spMk id="3" creationId="{B8BD1FCC-AD55-4C66-8250-07F1BB814CCB}"/>
          </ac:spMkLst>
        </pc:spChg>
        <pc:spChg chg="add mod">
          <ac:chgData name="Karikko Wilma" userId="S::wilma.karikko@tukiliitto.fi::b66fe3a3-1c2a-4a6f-8e13-c9f8e725b023" providerId="AD" clId="Web-{B2052677-CF54-F197-921D-60AA2FA0365A}" dt="2019-05-23T10:40:05.765" v="1"/>
          <ac:spMkLst>
            <pc:docMk/>
            <pc:sldMk cId="4154625162" sldId="314"/>
            <ac:spMk id="7" creationId="{B8891340-D403-46C6-8AB9-48588FB7DDB2}"/>
          </ac:spMkLst>
        </pc:spChg>
        <pc:picChg chg="add del mod ord">
          <ac:chgData name="Karikko Wilma" userId="S::wilma.karikko@tukiliitto.fi::b66fe3a3-1c2a-4a6f-8e13-c9f8e725b023" providerId="AD" clId="Web-{B2052677-CF54-F197-921D-60AA2FA0365A}" dt="2019-05-23T10:40:05.765" v="1"/>
          <ac:picMkLst>
            <pc:docMk/>
            <pc:sldMk cId="4154625162" sldId="314"/>
            <ac:picMk id="4" creationId="{F3FD67CA-E79B-4942-800A-B4E046B1BD25}"/>
          </ac:picMkLst>
        </pc:picChg>
      </pc:sldChg>
      <pc:sldChg chg="modSp new">
        <pc:chgData name="Karikko Wilma" userId="S::wilma.karikko@tukiliitto.fi::b66fe3a3-1c2a-4a6f-8e13-c9f8e725b023" providerId="AD" clId="Web-{B2052677-CF54-F197-921D-60AA2FA0365A}" dt="2019-05-23T11:04:37.066" v="146" actId="20577"/>
        <pc:sldMkLst>
          <pc:docMk/>
          <pc:sldMk cId="3663112849" sldId="321"/>
        </pc:sldMkLst>
        <pc:spChg chg="mod">
          <ac:chgData name="Karikko Wilma" userId="S::wilma.karikko@tukiliitto.fi::b66fe3a3-1c2a-4a6f-8e13-c9f8e725b023" providerId="AD" clId="Web-{B2052677-CF54-F197-921D-60AA2FA0365A}" dt="2019-05-23T10:44:23.938" v="31" actId="20577"/>
          <ac:spMkLst>
            <pc:docMk/>
            <pc:sldMk cId="3663112849" sldId="321"/>
            <ac:spMk id="2" creationId="{F369E607-2724-4647-9474-A587501C03A5}"/>
          </ac:spMkLst>
        </pc:spChg>
        <pc:spChg chg="mod">
          <ac:chgData name="Karikko Wilma" userId="S::wilma.karikko@tukiliitto.fi::b66fe3a3-1c2a-4a6f-8e13-c9f8e725b023" providerId="AD" clId="Web-{B2052677-CF54-F197-921D-60AA2FA0365A}" dt="2019-05-23T11:04:37.066" v="146" actId="20577"/>
          <ac:spMkLst>
            <pc:docMk/>
            <pc:sldMk cId="3663112849" sldId="321"/>
            <ac:spMk id="3" creationId="{DCD1B6C4-2E20-4FAC-B6DE-6DA105345434}"/>
          </ac:spMkLst>
        </pc:spChg>
      </pc:sldChg>
    </pc:docChg>
  </pc:docChgLst>
  <pc:docChgLst>
    <pc:chgData name="Manninen Riikka" userId="S::riikka.manninen@tukiliitto.fi::a291ecfc-1f07-4570-9bab-67e95608a29a" providerId="AD" clId="Web-{14F7D462-5958-BDBB-40B6-964AD4C5D9B4}"/>
    <pc:docChg chg="modSld">
      <pc:chgData name="Manninen Riikka" userId="S::riikka.manninen@tukiliitto.fi::a291ecfc-1f07-4570-9bab-67e95608a29a" providerId="AD" clId="Web-{14F7D462-5958-BDBB-40B6-964AD4C5D9B4}" dt="2019-05-13T12:40:27.982" v="28"/>
      <pc:docMkLst>
        <pc:docMk/>
      </pc:docMkLst>
      <pc:sldChg chg="addSp delSp modSp">
        <pc:chgData name="Manninen Riikka" userId="S::riikka.manninen@tukiliitto.fi::a291ecfc-1f07-4570-9bab-67e95608a29a" providerId="AD" clId="Web-{14F7D462-5958-BDBB-40B6-964AD4C5D9B4}" dt="2019-05-13T12:40:27.982" v="28"/>
        <pc:sldMkLst>
          <pc:docMk/>
          <pc:sldMk cId="0" sldId="260"/>
        </pc:sldMkLst>
        <pc:spChg chg="mod">
          <ac:chgData name="Manninen Riikka" userId="S::riikka.manninen@tukiliitto.fi::a291ecfc-1f07-4570-9bab-67e95608a29a" providerId="AD" clId="Web-{14F7D462-5958-BDBB-40B6-964AD4C5D9B4}" dt="2019-05-13T12:39:30.669" v="23" actId="20577"/>
          <ac:spMkLst>
            <pc:docMk/>
            <pc:sldMk cId="0" sldId="260"/>
            <ac:spMk id="16387" creationId="{0D42B3A1-A52C-4920-B797-F60FB892F6E8}"/>
          </ac:spMkLst>
        </pc:spChg>
        <pc:picChg chg="add del mod">
          <ac:chgData name="Manninen Riikka" userId="S::riikka.manninen@tukiliitto.fi::a291ecfc-1f07-4570-9bab-67e95608a29a" providerId="AD" clId="Web-{14F7D462-5958-BDBB-40B6-964AD4C5D9B4}" dt="2019-05-13T12:40:27.982" v="28"/>
          <ac:picMkLst>
            <pc:docMk/>
            <pc:sldMk cId="0" sldId="260"/>
            <ac:picMk id="2" creationId="{92E835A9-862E-42D1-AA02-D3C46C023A36}"/>
          </ac:picMkLst>
        </pc:picChg>
      </pc:sldChg>
    </pc:docChg>
  </pc:docChgLst>
  <pc:docChgLst>
    <pc:chgData name="Manninen Riikka" userId="S::riikka.manninen@tukiliitto.fi::a291ecfc-1f07-4570-9bab-67e95608a29a" providerId="AD" clId="Web-{518CC242-D440-A97A-FCC6-17C938730916}"/>
    <pc:docChg chg="addSld modSld">
      <pc:chgData name="Manninen Riikka" userId="S::riikka.manninen@tukiliitto.fi::a291ecfc-1f07-4570-9bab-67e95608a29a" providerId="AD" clId="Web-{518CC242-D440-A97A-FCC6-17C938730916}" dt="2019-05-10T13:04:14.661" v="43" actId="20577"/>
      <pc:docMkLst>
        <pc:docMk/>
      </pc:docMkLst>
      <pc:sldChg chg="addSp modSp new">
        <pc:chgData name="Manninen Riikka" userId="S::riikka.manninen@tukiliitto.fi::a291ecfc-1f07-4570-9bab-67e95608a29a" providerId="AD" clId="Web-{518CC242-D440-A97A-FCC6-17C938730916}" dt="2019-05-10T13:04:14.661" v="43" actId="20577"/>
        <pc:sldMkLst>
          <pc:docMk/>
          <pc:sldMk cId="3043707619" sldId="280"/>
        </pc:sldMkLst>
        <pc:spChg chg="mod">
          <ac:chgData name="Manninen Riikka" userId="S::riikka.manninen@tukiliitto.fi::a291ecfc-1f07-4570-9bab-67e95608a29a" providerId="AD" clId="Web-{518CC242-D440-A97A-FCC6-17C938730916}" dt="2019-05-10T13:04:14.661" v="43" actId="20577"/>
          <ac:spMkLst>
            <pc:docMk/>
            <pc:sldMk cId="3043707619" sldId="280"/>
            <ac:spMk id="2" creationId="{C7755257-ECDF-4BCF-9E04-C09757F43F33}"/>
          </ac:spMkLst>
        </pc:spChg>
        <pc:picChg chg="add mod">
          <ac:chgData name="Manninen Riikka" userId="S::riikka.manninen@tukiliitto.fi::a291ecfc-1f07-4570-9bab-67e95608a29a" providerId="AD" clId="Web-{518CC242-D440-A97A-FCC6-17C938730916}" dt="2019-05-10T13:03:44.942" v="28" actId="14100"/>
          <ac:picMkLst>
            <pc:docMk/>
            <pc:sldMk cId="3043707619" sldId="280"/>
            <ac:picMk id="3" creationId="{DB3CE9E0-47E2-471C-A155-E6A601FFA595}"/>
          </ac:picMkLst>
        </pc:picChg>
      </pc:sldChg>
    </pc:docChg>
  </pc:docChgLst>
  <pc:docChgLst>
    <pc:chgData name="Suhonen Jonna" userId="S::jonna.suhonen@tukiliitto.fi::f7dd97ef-e1bc-49c0-bb65-84c25070cc4e" providerId="AD" clId="Web-{3B48C226-6FCB-F9B0-EC21-D72FA5BB7E30}"/>
    <pc:docChg chg="addSld modSld sldOrd">
      <pc:chgData name="Suhonen Jonna" userId="S::jonna.suhonen@tukiliitto.fi::f7dd97ef-e1bc-49c0-bb65-84c25070cc4e" providerId="AD" clId="Web-{3B48C226-6FCB-F9B0-EC21-D72FA5BB7E30}" dt="2019-05-21T07:29:11.745" v="103" actId="20577"/>
      <pc:docMkLst>
        <pc:docMk/>
      </pc:docMkLst>
      <pc:sldChg chg="modSp">
        <pc:chgData name="Suhonen Jonna" userId="S::jonna.suhonen@tukiliitto.fi::f7dd97ef-e1bc-49c0-bb65-84c25070cc4e" providerId="AD" clId="Web-{3B48C226-6FCB-F9B0-EC21-D72FA5BB7E30}" dt="2019-05-21T07:28:38.370" v="72" actId="20577"/>
        <pc:sldMkLst>
          <pc:docMk/>
          <pc:sldMk cId="2746346758" sldId="291"/>
        </pc:sldMkLst>
        <pc:spChg chg="mod">
          <ac:chgData name="Suhonen Jonna" userId="S::jonna.suhonen@tukiliitto.fi::f7dd97ef-e1bc-49c0-bb65-84c25070cc4e" providerId="AD" clId="Web-{3B48C226-6FCB-F9B0-EC21-D72FA5BB7E30}" dt="2019-05-21T07:28:23.776" v="56" actId="20577"/>
          <ac:spMkLst>
            <pc:docMk/>
            <pc:sldMk cId="2746346758" sldId="291"/>
            <ac:spMk id="17410" creationId="{CDC8D11C-7845-41DF-B259-C324CC5DAAFD}"/>
          </ac:spMkLst>
        </pc:spChg>
        <pc:spChg chg="mod">
          <ac:chgData name="Suhonen Jonna" userId="S::jonna.suhonen@tukiliitto.fi::f7dd97ef-e1bc-49c0-bb65-84c25070cc4e" providerId="AD" clId="Web-{3B48C226-6FCB-F9B0-EC21-D72FA5BB7E30}" dt="2019-05-21T07:28:38.370" v="72" actId="20577"/>
          <ac:spMkLst>
            <pc:docMk/>
            <pc:sldMk cId="2746346758" sldId="291"/>
            <ac:spMk id="17411" creationId="{88883362-A30D-48E6-B2EF-883BF28E53C7}"/>
          </ac:spMkLst>
        </pc:spChg>
      </pc:sldChg>
      <pc:sldChg chg="modSp">
        <pc:chgData name="Suhonen Jonna" userId="S::jonna.suhonen@tukiliitto.fi::f7dd97ef-e1bc-49c0-bb65-84c25070cc4e" providerId="AD" clId="Web-{3B48C226-6FCB-F9B0-EC21-D72FA5BB7E30}" dt="2019-05-21T07:28:56.214" v="85" actId="20577"/>
        <pc:sldMkLst>
          <pc:docMk/>
          <pc:sldMk cId="588958162" sldId="292"/>
        </pc:sldMkLst>
        <pc:spChg chg="mod">
          <ac:chgData name="Suhonen Jonna" userId="S::jonna.suhonen@tukiliitto.fi::f7dd97ef-e1bc-49c0-bb65-84c25070cc4e" providerId="AD" clId="Web-{3B48C226-6FCB-F9B0-EC21-D72FA5BB7E30}" dt="2019-05-21T07:28:56.214" v="85" actId="20577"/>
          <ac:spMkLst>
            <pc:docMk/>
            <pc:sldMk cId="588958162" sldId="292"/>
            <ac:spMk id="17411" creationId="{88883362-A30D-48E6-B2EF-883BF28E53C7}"/>
          </ac:spMkLst>
        </pc:spChg>
      </pc:sldChg>
      <pc:sldChg chg="modSp">
        <pc:chgData name="Suhonen Jonna" userId="S::jonna.suhonen@tukiliitto.fi::f7dd97ef-e1bc-49c0-bb65-84c25070cc4e" providerId="AD" clId="Web-{3B48C226-6FCB-F9B0-EC21-D72FA5BB7E30}" dt="2019-05-21T07:29:11.745" v="103" actId="20577"/>
        <pc:sldMkLst>
          <pc:docMk/>
          <pc:sldMk cId="147333868" sldId="295"/>
        </pc:sldMkLst>
        <pc:spChg chg="mod">
          <ac:chgData name="Suhonen Jonna" userId="S::jonna.suhonen@tukiliitto.fi::f7dd97ef-e1bc-49c0-bb65-84c25070cc4e" providerId="AD" clId="Web-{3B48C226-6FCB-F9B0-EC21-D72FA5BB7E30}" dt="2019-05-21T07:29:11.745" v="103" actId="20577"/>
          <ac:spMkLst>
            <pc:docMk/>
            <pc:sldMk cId="147333868" sldId="295"/>
            <ac:spMk id="17410" creationId="{CDC8D11C-7845-41DF-B259-C324CC5DAAFD}"/>
          </ac:spMkLst>
        </pc:spChg>
        <pc:spChg chg="mod">
          <ac:chgData name="Suhonen Jonna" userId="S::jonna.suhonen@tukiliitto.fi::f7dd97ef-e1bc-49c0-bb65-84c25070cc4e" providerId="AD" clId="Web-{3B48C226-6FCB-F9B0-EC21-D72FA5BB7E30}" dt="2019-05-21T07:03:45.582" v="49" actId="20577"/>
          <ac:spMkLst>
            <pc:docMk/>
            <pc:sldMk cId="147333868" sldId="295"/>
            <ac:spMk id="17411" creationId="{88883362-A30D-48E6-B2EF-883BF28E53C7}"/>
          </ac:spMkLst>
        </pc:spChg>
      </pc:sldChg>
      <pc:sldChg chg="modSp add ord replId">
        <pc:chgData name="Suhonen Jonna" userId="S::jonna.suhonen@tukiliitto.fi::f7dd97ef-e1bc-49c0-bb65-84c25070cc4e" providerId="AD" clId="Web-{3B48C226-6FCB-F9B0-EC21-D72FA5BB7E30}" dt="2019-05-21T07:29:02.073" v="91" actId="20577"/>
        <pc:sldMkLst>
          <pc:docMk/>
          <pc:sldMk cId="1454573266" sldId="296"/>
        </pc:sldMkLst>
        <pc:spChg chg="mod">
          <ac:chgData name="Suhonen Jonna" userId="S::jonna.suhonen@tukiliitto.fi::f7dd97ef-e1bc-49c0-bb65-84c25070cc4e" providerId="AD" clId="Web-{3B48C226-6FCB-F9B0-EC21-D72FA5BB7E30}" dt="2019-05-21T07:29:02.073" v="91" actId="20577"/>
          <ac:spMkLst>
            <pc:docMk/>
            <pc:sldMk cId="1454573266" sldId="296"/>
            <ac:spMk id="2" creationId="{C7755257-ECDF-4BCF-9E04-C09757F43F33}"/>
          </ac:spMkLst>
        </pc:spChg>
      </pc:sldChg>
    </pc:docChg>
  </pc:docChgLst>
  <pc:docChgLst>
    <pc:chgData name="Manninen Riikka" userId="S::riikka.manninen@tukiliitto.fi::a291ecfc-1f07-4570-9bab-67e95608a29a" providerId="AD" clId="Web-{F0298D1D-EA81-30CB-ABF8-D00379DF078B}"/>
    <pc:docChg chg="addSld delSld modSld sldOrd">
      <pc:chgData name="Manninen Riikka" userId="S::riikka.manninen@tukiliitto.fi::a291ecfc-1f07-4570-9bab-67e95608a29a" providerId="AD" clId="Web-{F0298D1D-EA81-30CB-ABF8-D00379DF078B}" dt="2019-05-24T08:17:21.241" v="486" actId="1076"/>
      <pc:docMkLst>
        <pc:docMk/>
      </pc:docMkLst>
      <pc:sldChg chg="addSp delSp modSp del mod ord modClrScheme chgLayout">
        <pc:chgData name="Manninen Riikka" userId="S::riikka.manninen@tukiliitto.fi::a291ecfc-1f07-4570-9bab-67e95608a29a" providerId="AD" clId="Web-{F0298D1D-EA81-30CB-ABF8-D00379DF078B}" dt="2019-05-24T07:48:36.713" v="389"/>
        <pc:sldMkLst>
          <pc:docMk/>
          <pc:sldMk cId="0" sldId="276"/>
        </pc:sldMkLst>
        <pc:spChg chg="add mod ord">
          <ac:chgData name="Manninen Riikka" userId="S::riikka.manninen@tukiliitto.fi::a291ecfc-1f07-4570-9bab-67e95608a29a" providerId="AD" clId="Web-{F0298D1D-EA81-30CB-ABF8-D00379DF078B}" dt="2019-05-24T07:42:49.061" v="139"/>
          <ac:spMkLst>
            <pc:docMk/>
            <pc:sldMk cId="0" sldId="276"/>
            <ac:spMk id="7" creationId="{1E988BB4-0700-4226-BDDE-FD8F3D223151}"/>
          </ac:spMkLst>
        </pc:spChg>
        <pc:spChg chg="mod ord">
          <ac:chgData name="Manninen Riikka" userId="S::riikka.manninen@tukiliitto.fi::a291ecfc-1f07-4570-9bab-67e95608a29a" providerId="AD" clId="Web-{F0298D1D-EA81-30CB-ABF8-D00379DF078B}" dt="2019-05-24T07:44:02.122" v="149" actId="20577"/>
          <ac:spMkLst>
            <pc:docMk/>
            <pc:sldMk cId="0" sldId="276"/>
            <ac:spMk id="24578" creationId="{75A07287-A432-4B08-B5DB-41E9AD2D554B}"/>
          </ac:spMkLst>
        </pc:spChg>
        <pc:spChg chg="mod ord">
          <ac:chgData name="Manninen Riikka" userId="S::riikka.manninen@tukiliitto.fi::a291ecfc-1f07-4570-9bab-67e95608a29a" providerId="AD" clId="Web-{F0298D1D-EA81-30CB-ABF8-D00379DF078B}" dt="2019-05-24T07:42:53.342" v="141" actId="20577"/>
          <ac:spMkLst>
            <pc:docMk/>
            <pc:sldMk cId="0" sldId="276"/>
            <ac:spMk id="24579" creationId="{19B165E9-6A93-4EF7-B14B-FA5B95C33D47}"/>
          </ac:spMkLst>
        </pc:spChg>
        <pc:picChg chg="add del">
          <ac:chgData name="Manninen Riikka" userId="S::riikka.manninen@tukiliitto.fi::a291ecfc-1f07-4570-9bab-67e95608a29a" providerId="AD" clId="Web-{F0298D1D-EA81-30CB-ABF8-D00379DF078B}" dt="2019-05-24T07:35:49.768" v="50"/>
          <ac:picMkLst>
            <pc:docMk/>
            <pc:sldMk cId="0" sldId="276"/>
            <ac:picMk id="2" creationId="{2F734A90-03F1-40DF-A5C4-1442040E39DF}"/>
          </ac:picMkLst>
        </pc:picChg>
        <pc:picChg chg="add del">
          <ac:chgData name="Manninen Riikka" userId="S::riikka.manninen@tukiliitto.fi::a291ecfc-1f07-4570-9bab-67e95608a29a" providerId="AD" clId="Web-{F0298D1D-EA81-30CB-ABF8-D00379DF078B}" dt="2019-05-24T07:35:42.503" v="40"/>
          <ac:picMkLst>
            <pc:docMk/>
            <pc:sldMk cId="0" sldId="276"/>
            <ac:picMk id="3" creationId="{3E0AEF23-3F7A-4AED-AB8C-B5F3B46DC643}"/>
          </ac:picMkLst>
        </pc:picChg>
        <pc:picChg chg="add del mod">
          <ac:chgData name="Manninen Riikka" userId="S::riikka.manninen@tukiliitto.fi::a291ecfc-1f07-4570-9bab-67e95608a29a" providerId="AD" clId="Web-{F0298D1D-EA81-30CB-ABF8-D00379DF078B}" dt="2019-05-24T07:47:39.151" v="381"/>
          <ac:picMkLst>
            <pc:docMk/>
            <pc:sldMk cId="0" sldId="276"/>
            <ac:picMk id="5" creationId="{9EDA078C-C750-4A7D-8BCC-614C4684CD29}"/>
          </ac:picMkLst>
        </pc:picChg>
      </pc:sldChg>
      <pc:sldChg chg="modSp">
        <pc:chgData name="Manninen Riikka" userId="S::riikka.manninen@tukiliitto.fi::a291ecfc-1f07-4570-9bab-67e95608a29a" providerId="AD" clId="Web-{F0298D1D-EA81-30CB-ABF8-D00379DF078B}" dt="2019-05-24T06:57:47.389" v="4" actId="20577"/>
        <pc:sldMkLst>
          <pc:docMk/>
          <pc:sldMk cId="1424459992" sldId="279"/>
        </pc:sldMkLst>
        <pc:spChg chg="mod">
          <ac:chgData name="Manninen Riikka" userId="S::riikka.manninen@tukiliitto.fi::a291ecfc-1f07-4570-9bab-67e95608a29a" providerId="AD" clId="Web-{F0298D1D-EA81-30CB-ABF8-D00379DF078B}" dt="2019-05-24T06:57:47.389" v="4" actId="20577"/>
          <ac:spMkLst>
            <pc:docMk/>
            <pc:sldMk cId="1424459992" sldId="279"/>
            <ac:spMk id="3" creationId="{A078F42E-AAB1-49E2-B0EF-2258DEADF9FA}"/>
          </ac:spMkLst>
        </pc:spChg>
      </pc:sldChg>
      <pc:sldChg chg="addSp modSp">
        <pc:chgData name="Manninen Riikka" userId="S::riikka.manninen@tukiliitto.fi::a291ecfc-1f07-4570-9bab-67e95608a29a" providerId="AD" clId="Web-{F0298D1D-EA81-30CB-ABF8-D00379DF078B}" dt="2019-05-24T07:00:12.029" v="19" actId="1076"/>
        <pc:sldMkLst>
          <pc:docMk/>
          <pc:sldMk cId="153333188" sldId="315"/>
        </pc:sldMkLst>
        <pc:spChg chg="mod">
          <ac:chgData name="Manninen Riikka" userId="S::riikka.manninen@tukiliitto.fi::a291ecfc-1f07-4570-9bab-67e95608a29a" providerId="AD" clId="Web-{F0298D1D-EA81-30CB-ABF8-D00379DF078B}" dt="2019-05-24T06:59:50.185" v="15" actId="1076"/>
          <ac:spMkLst>
            <pc:docMk/>
            <pc:sldMk cId="153333188" sldId="315"/>
            <ac:spMk id="2" creationId="{D9DCCE10-4E42-4E97-AB2E-5F023E566E46}"/>
          </ac:spMkLst>
        </pc:spChg>
        <pc:spChg chg="mod">
          <ac:chgData name="Manninen Riikka" userId="S::riikka.manninen@tukiliitto.fi::a291ecfc-1f07-4570-9bab-67e95608a29a" providerId="AD" clId="Web-{F0298D1D-EA81-30CB-ABF8-D00379DF078B}" dt="2019-05-24T06:58:46.154" v="9" actId="20577"/>
          <ac:spMkLst>
            <pc:docMk/>
            <pc:sldMk cId="153333188" sldId="315"/>
            <ac:spMk id="3" creationId="{26942428-8BD5-40FC-B6CE-C519758DD2F6}"/>
          </ac:spMkLst>
        </pc:spChg>
        <pc:picChg chg="add mod">
          <ac:chgData name="Manninen Riikka" userId="S::riikka.manninen@tukiliitto.fi::a291ecfc-1f07-4570-9bab-67e95608a29a" providerId="AD" clId="Web-{F0298D1D-EA81-30CB-ABF8-D00379DF078B}" dt="2019-05-24T07:00:12.029" v="19" actId="1076"/>
          <ac:picMkLst>
            <pc:docMk/>
            <pc:sldMk cId="153333188" sldId="315"/>
            <ac:picMk id="4" creationId="{B07765EB-6E31-42B4-91DA-0525FA59240E}"/>
          </ac:picMkLst>
        </pc:picChg>
      </pc:sldChg>
      <pc:sldChg chg="addSp delSp modSp">
        <pc:chgData name="Manninen Riikka" userId="S::riikka.manninen@tukiliitto.fi::a291ecfc-1f07-4570-9bab-67e95608a29a" providerId="AD" clId="Web-{F0298D1D-EA81-30CB-ABF8-D00379DF078B}" dt="2019-05-24T07:01:43.528" v="24" actId="1076"/>
        <pc:sldMkLst>
          <pc:docMk/>
          <pc:sldMk cId="3246639514" sldId="320"/>
        </pc:sldMkLst>
        <pc:spChg chg="mod">
          <ac:chgData name="Manninen Riikka" userId="S::riikka.manninen@tukiliitto.fi::a291ecfc-1f07-4570-9bab-67e95608a29a" providerId="AD" clId="Web-{F0298D1D-EA81-30CB-ABF8-D00379DF078B}" dt="2019-05-24T07:01:43.528" v="24" actId="1076"/>
          <ac:spMkLst>
            <pc:docMk/>
            <pc:sldMk cId="3246639514" sldId="320"/>
            <ac:spMk id="2" creationId="{6361918E-7A03-4445-8209-DBB8B037BB69}"/>
          </ac:spMkLst>
        </pc:spChg>
        <pc:spChg chg="add del mod">
          <ac:chgData name="Manninen Riikka" userId="S::riikka.manninen@tukiliitto.fi::a291ecfc-1f07-4570-9bab-67e95608a29a" providerId="AD" clId="Web-{F0298D1D-EA81-30CB-ABF8-D00379DF078B}" dt="2019-05-24T07:00:59.419" v="22"/>
          <ac:spMkLst>
            <pc:docMk/>
            <pc:sldMk cId="3246639514" sldId="320"/>
            <ac:spMk id="4" creationId="{BC8EA126-82AB-4360-9661-8342CC242CE1}"/>
          </ac:spMkLst>
        </pc:spChg>
        <pc:picChg chg="add">
          <ac:chgData name="Manninen Riikka" userId="S::riikka.manninen@tukiliitto.fi::a291ecfc-1f07-4570-9bab-67e95608a29a" providerId="AD" clId="Web-{F0298D1D-EA81-30CB-ABF8-D00379DF078B}" dt="2019-05-24T07:01:27.138" v="23"/>
          <ac:picMkLst>
            <pc:docMk/>
            <pc:sldMk cId="3246639514" sldId="320"/>
            <ac:picMk id="6" creationId="{41C6EDBA-797C-4BFB-87CA-A8CB4CBA8425}"/>
          </ac:picMkLst>
        </pc:picChg>
      </pc:sldChg>
      <pc:sldChg chg="addSp delSp modSp new">
        <pc:chgData name="Manninen Riikka" userId="S::riikka.manninen@tukiliitto.fi::a291ecfc-1f07-4570-9bab-67e95608a29a" providerId="AD" clId="Web-{F0298D1D-EA81-30CB-ABF8-D00379DF078B}" dt="2019-05-24T08:17:21.241" v="486" actId="1076"/>
        <pc:sldMkLst>
          <pc:docMk/>
          <pc:sldMk cId="1195525716" sldId="322"/>
        </pc:sldMkLst>
        <pc:spChg chg="mod">
          <ac:chgData name="Manninen Riikka" userId="S::riikka.manninen@tukiliitto.fi::a291ecfc-1f07-4570-9bab-67e95608a29a" providerId="AD" clId="Web-{F0298D1D-EA81-30CB-ABF8-D00379DF078B}" dt="2019-05-24T08:03:34.109" v="467" actId="20577"/>
          <ac:spMkLst>
            <pc:docMk/>
            <pc:sldMk cId="1195525716" sldId="322"/>
            <ac:spMk id="2" creationId="{162082F9-DBD8-490A-900A-E7B70D93136D}"/>
          </ac:spMkLst>
        </pc:spChg>
        <pc:spChg chg="add mod">
          <ac:chgData name="Manninen Riikka" userId="S::riikka.manninen@tukiliitto.fi::a291ecfc-1f07-4570-9bab-67e95608a29a" providerId="AD" clId="Web-{F0298D1D-EA81-30CB-ABF8-D00379DF078B}" dt="2019-05-24T08:17:16.991" v="485" actId="1076"/>
          <ac:spMkLst>
            <pc:docMk/>
            <pc:sldMk cId="1195525716" sldId="322"/>
            <ac:spMk id="3" creationId="{3F71AB1A-EB68-44CD-B0AC-D5022082A323}"/>
          </ac:spMkLst>
        </pc:spChg>
        <pc:spChg chg="add mod">
          <ac:chgData name="Manninen Riikka" userId="S::riikka.manninen@tukiliitto.fi::a291ecfc-1f07-4570-9bab-67e95608a29a" providerId="AD" clId="Web-{F0298D1D-EA81-30CB-ABF8-D00379DF078B}" dt="2019-05-24T08:16:20.601" v="473" actId="1076"/>
          <ac:spMkLst>
            <pc:docMk/>
            <pc:sldMk cId="1195525716" sldId="322"/>
            <ac:spMk id="4" creationId="{5AD9C5E3-52E3-41EE-AC8A-6F43452C63EC}"/>
          </ac:spMkLst>
        </pc:spChg>
        <pc:spChg chg="add mod">
          <ac:chgData name="Manninen Riikka" userId="S::riikka.manninen@tukiliitto.fi::a291ecfc-1f07-4570-9bab-67e95608a29a" providerId="AD" clId="Web-{F0298D1D-EA81-30CB-ABF8-D00379DF078B}" dt="2019-05-24T08:16:25.382" v="474" actId="1076"/>
          <ac:spMkLst>
            <pc:docMk/>
            <pc:sldMk cId="1195525716" sldId="322"/>
            <ac:spMk id="5" creationId="{3408C26D-811B-4FF8-BD59-BC142D9055C7}"/>
          </ac:spMkLst>
        </pc:spChg>
        <pc:spChg chg="add mod">
          <ac:chgData name="Manninen Riikka" userId="S::riikka.manninen@tukiliitto.fi::a291ecfc-1f07-4570-9bab-67e95608a29a" providerId="AD" clId="Web-{F0298D1D-EA81-30CB-ABF8-D00379DF078B}" dt="2019-05-24T08:16:56.679" v="481" actId="1076"/>
          <ac:spMkLst>
            <pc:docMk/>
            <pc:sldMk cId="1195525716" sldId="322"/>
            <ac:spMk id="6" creationId="{DEB4C935-1430-4CD1-93E6-D947A74FBC2C}"/>
          </ac:spMkLst>
        </pc:spChg>
        <pc:spChg chg="add mod">
          <ac:chgData name="Manninen Riikka" userId="S::riikka.manninen@tukiliitto.fi::a291ecfc-1f07-4570-9bab-67e95608a29a" providerId="AD" clId="Web-{F0298D1D-EA81-30CB-ABF8-D00379DF078B}" dt="2019-05-24T08:17:00.257" v="482" actId="1076"/>
          <ac:spMkLst>
            <pc:docMk/>
            <pc:sldMk cId="1195525716" sldId="322"/>
            <ac:spMk id="7" creationId="{3F391FAD-D9CF-4ADA-84FD-8BD7990565B5}"/>
          </ac:spMkLst>
        </pc:spChg>
        <pc:picChg chg="add mod">
          <ac:chgData name="Manninen Riikka" userId="S::riikka.manninen@tukiliitto.fi::a291ecfc-1f07-4570-9bab-67e95608a29a" providerId="AD" clId="Web-{F0298D1D-EA81-30CB-ABF8-D00379DF078B}" dt="2019-05-24T08:16:27.585" v="475" actId="1076"/>
          <ac:picMkLst>
            <pc:docMk/>
            <pc:sldMk cId="1195525716" sldId="322"/>
            <ac:picMk id="8" creationId="{BDF18E61-E219-4220-981B-C42B9B6B9856}"/>
          </ac:picMkLst>
        </pc:picChg>
        <pc:picChg chg="add mod">
          <ac:chgData name="Manninen Riikka" userId="S::riikka.manninen@tukiliitto.fi::a291ecfc-1f07-4570-9bab-67e95608a29a" providerId="AD" clId="Web-{F0298D1D-EA81-30CB-ABF8-D00379DF078B}" dt="2019-05-24T08:15:36.539" v="472" actId="1076"/>
          <ac:picMkLst>
            <pc:docMk/>
            <pc:sldMk cId="1195525716" sldId="322"/>
            <ac:picMk id="11" creationId="{AC8C5A91-9062-4A7D-B166-CE333CC14CF4}"/>
          </ac:picMkLst>
        </pc:picChg>
        <pc:picChg chg="add mod">
          <ac:chgData name="Manninen Riikka" userId="S::riikka.manninen@tukiliitto.fi::a291ecfc-1f07-4570-9bab-67e95608a29a" providerId="AD" clId="Web-{F0298D1D-EA81-30CB-ABF8-D00379DF078B}" dt="2019-05-24T08:16:47.069" v="478" actId="1076"/>
          <ac:picMkLst>
            <pc:docMk/>
            <pc:sldMk cId="1195525716" sldId="322"/>
            <ac:picMk id="13" creationId="{EB4ADDD3-8F88-45B0-BCCD-91F7AA3E2B0E}"/>
          </ac:picMkLst>
        </pc:picChg>
        <pc:picChg chg="add mod">
          <ac:chgData name="Manninen Riikka" userId="S::riikka.manninen@tukiliitto.fi::a291ecfc-1f07-4570-9bab-67e95608a29a" providerId="AD" clId="Web-{F0298D1D-EA81-30CB-ABF8-D00379DF078B}" dt="2019-05-24T08:16:52.632" v="480" actId="1076"/>
          <ac:picMkLst>
            <pc:docMk/>
            <pc:sldMk cId="1195525716" sldId="322"/>
            <ac:picMk id="15" creationId="{63AF1B2C-FD42-4472-A0C2-40610F307E67}"/>
          </ac:picMkLst>
        </pc:picChg>
        <pc:picChg chg="add del mod">
          <ac:chgData name="Manninen Riikka" userId="S::riikka.manninen@tukiliitto.fi::a291ecfc-1f07-4570-9bab-67e95608a29a" providerId="AD" clId="Web-{F0298D1D-EA81-30CB-ABF8-D00379DF078B}" dt="2019-05-24T07:56:51.286" v="450"/>
          <ac:picMkLst>
            <pc:docMk/>
            <pc:sldMk cId="1195525716" sldId="322"/>
            <ac:picMk id="16" creationId="{973F76B8-95BE-48E0-B6AE-ED0786569B1B}"/>
          </ac:picMkLst>
        </pc:picChg>
        <pc:picChg chg="add mod">
          <ac:chgData name="Manninen Riikka" userId="S::riikka.manninen@tukiliitto.fi::a291ecfc-1f07-4570-9bab-67e95608a29a" providerId="AD" clId="Web-{F0298D1D-EA81-30CB-ABF8-D00379DF078B}" dt="2019-05-24T08:17:21.241" v="486" actId="1076"/>
          <ac:picMkLst>
            <pc:docMk/>
            <pc:sldMk cId="1195525716" sldId="322"/>
            <ac:picMk id="18" creationId="{80E7D31D-1B0B-46DC-A76C-986A4A495B14}"/>
          </ac:picMkLst>
        </pc:picChg>
        <pc:picChg chg="add del mod">
          <ac:chgData name="Manninen Riikka" userId="S::riikka.manninen@tukiliitto.fi::a291ecfc-1f07-4570-9bab-67e95608a29a" providerId="AD" clId="Web-{F0298D1D-EA81-30CB-ABF8-D00379DF078B}" dt="2019-05-24T08:15:04.336" v="468"/>
          <ac:picMkLst>
            <pc:docMk/>
            <pc:sldMk cId="1195525716" sldId="322"/>
            <ac:picMk id="20" creationId="{E663E334-3527-4227-BFC3-68D4BC137590}"/>
          </ac:picMkLst>
        </pc:picChg>
        <pc:picChg chg="add mod">
          <ac:chgData name="Manninen Riikka" userId="S::riikka.manninen@tukiliitto.fi::a291ecfc-1f07-4570-9bab-67e95608a29a" providerId="AD" clId="Web-{F0298D1D-EA81-30CB-ABF8-D00379DF078B}" dt="2019-05-24T08:16:37.163" v="477" actId="14100"/>
          <ac:picMkLst>
            <pc:docMk/>
            <pc:sldMk cId="1195525716" sldId="322"/>
            <ac:picMk id="22" creationId="{A781C821-B145-41C7-885B-1CEE740BC76A}"/>
          </ac:picMkLst>
        </pc:picChg>
      </pc:sldChg>
    </pc:docChg>
  </pc:docChgLst>
  <pc:docChgLst>
    <pc:chgData name="Karikko Wilma" userId="S::wilma.karikko@tukiliitto.fi::b66fe3a3-1c2a-4a6f-8e13-c9f8e725b023" providerId="AD" clId="Web-{19261EBB-B5EC-BDFC-2135-F17FB09E4B04}"/>
    <pc:docChg chg="modSld">
      <pc:chgData name="Karikko Wilma" userId="S::wilma.karikko@tukiliitto.fi::b66fe3a3-1c2a-4a6f-8e13-c9f8e725b023" providerId="AD" clId="Web-{19261EBB-B5EC-BDFC-2135-F17FB09E4B04}" dt="2019-05-21T12:58:53.950" v="535" actId="1076"/>
      <pc:docMkLst>
        <pc:docMk/>
      </pc:docMkLst>
      <pc:sldChg chg="addSp delSp modSp">
        <pc:chgData name="Karikko Wilma" userId="S::wilma.karikko@tukiliitto.fi::b66fe3a3-1c2a-4a6f-8e13-c9f8e725b023" providerId="AD" clId="Web-{19261EBB-B5EC-BDFC-2135-F17FB09E4B04}" dt="2019-05-21T12:58:53.950" v="535" actId="1076"/>
        <pc:sldMkLst>
          <pc:docMk/>
          <pc:sldMk cId="0" sldId="265"/>
        </pc:sldMkLst>
        <pc:spChg chg="add mod">
          <ac:chgData name="Karikko Wilma" userId="S::wilma.karikko@tukiliitto.fi::b66fe3a3-1c2a-4a6f-8e13-c9f8e725b023" providerId="AD" clId="Web-{19261EBB-B5EC-BDFC-2135-F17FB09E4B04}" dt="2019-05-21T12:58:12.278" v="490" actId="20577"/>
          <ac:spMkLst>
            <pc:docMk/>
            <pc:sldMk cId="0" sldId="265"/>
            <ac:spMk id="10" creationId="{FA700B37-CEDB-4D56-A4FA-8FD572F99F0A}"/>
          </ac:spMkLst>
        </pc:spChg>
        <pc:spChg chg="add mod">
          <ac:chgData name="Karikko Wilma" userId="S::wilma.karikko@tukiliitto.fi::b66fe3a3-1c2a-4a6f-8e13-c9f8e725b023" providerId="AD" clId="Web-{19261EBB-B5EC-BDFC-2135-F17FB09E4B04}" dt="2019-05-21T12:58:53.950" v="535" actId="1076"/>
          <ac:spMkLst>
            <pc:docMk/>
            <pc:sldMk cId="0" sldId="265"/>
            <ac:spMk id="11" creationId="{49B292CE-F615-4AB5-96EC-2FFA789E0094}"/>
          </ac:spMkLst>
        </pc:spChg>
        <pc:spChg chg="mod">
          <ac:chgData name="Karikko Wilma" userId="S::wilma.karikko@tukiliitto.fi::b66fe3a3-1c2a-4a6f-8e13-c9f8e725b023" providerId="AD" clId="Web-{19261EBB-B5EC-BDFC-2135-F17FB09E4B04}" dt="2019-05-21T12:47:05.828" v="2" actId="20577"/>
          <ac:spMkLst>
            <pc:docMk/>
            <pc:sldMk cId="0" sldId="265"/>
            <ac:spMk id="14339" creationId="{52D508D3-A02C-47E3-AFAD-BB042A985FCA}"/>
          </ac:spMkLst>
        </pc:spChg>
        <pc:picChg chg="add del mod">
          <ac:chgData name="Karikko Wilma" userId="S::wilma.karikko@tukiliitto.fi::b66fe3a3-1c2a-4a6f-8e13-c9f8e725b023" providerId="AD" clId="Web-{19261EBB-B5EC-BDFC-2135-F17FB09E4B04}" dt="2019-05-21T12:49:40.515" v="13"/>
          <ac:picMkLst>
            <pc:docMk/>
            <pc:sldMk cId="0" sldId="265"/>
            <ac:picMk id="2" creationId="{853C8C8F-E52B-4930-980B-D3EB0149817E}"/>
          </ac:picMkLst>
        </pc:picChg>
        <pc:picChg chg="add mod">
          <ac:chgData name="Karikko Wilma" userId="S::wilma.karikko@tukiliitto.fi::b66fe3a3-1c2a-4a6f-8e13-c9f8e725b023" providerId="AD" clId="Web-{19261EBB-B5EC-BDFC-2135-F17FB09E4B04}" dt="2019-05-21T12:57:08.763" v="444" actId="1076"/>
          <ac:picMkLst>
            <pc:docMk/>
            <pc:sldMk cId="0" sldId="265"/>
            <ac:picMk id="4" creationId="{8EFE0BA5-FF76-4747-90E4-081B26FED1A4}"/>
          </ac:picMkLst>
        </pc:picChg>
        <pc:picChg chg="add del mod">
          <ac:chgData name="Karikko Wilma" userId="S::wilma.karikko@tukiliitto.fi::b66fe3a3-1c2a-4a6f-8e13-c9f8e725b023" providerId="AD" clId="Web-{19261EBB-B5EC-BDFC-2135-F17FB09E4B04}" dt="2019-05-21T12:49:42.859" v="14"/>
          <ac:picMkLst>
            <pc:docMk/>
            <pc:sldMk cId="0" sldId="265"/>
            <ac:picMk id="6" creationId="{B19D1D2C-166A-4603-BA6A-4950C03355CA}"/>
          </ac:picMkLst>
        </pc:picChg>
        <pc:picChg chg="add mod">
          <ac:chgData name="Karikko Wilma" userId="S::wilma.karikko@tukiliitto.fi::b66fe3a3-1c2a-4a6f-8e13-c9f8e725b023" providerId="AD" clId="Web-{19261EBB-B5EC-BDFC-2135-F17FB09E4B04}" dt="2019-05-21T12:58:49.075" v="534" actId="1076"/>
          <ac:picMkLst>
            <pc:docMk/>
            <pc:sldMk cId="0" sldId="265"/>
            <ac:picMk id="8" creationId="{A189700E-3548-4E37-A6D2-46867C788C2B}"/>
          </ac:picMkLst>
        </pc:picChg>
      </pc:sldChg>
    </pc:docChg>
  </pc:docChgLst>
  <pc:docChgLst>
    <pc:chgData name="Karikko Wilma" userId="S::wilma.karikko@tukiliitto.fi::b66fe3a3-1c2a-4a6f-8e13-c9f8e725b023" providerId="AD" clId="Web-{6E6293AB-F253-48A7-AC87-A6EB73F67CB6}"/>
    <pc:docChg chg="addSld modSld sldOrd">
      <pc:chgData name="Karikko Wilma" userId="S::wilma.karikko@tukiliitto.fi::b66fe3a3-1c2a-4a6f-8e13-c9f8e725b023" providerId="AD" clId="Web-{6E6293AB-F253-48A7-AC87-A6EB73F67CB6}" dt="2019-05-10T10:09:25.673" v="550" actId="20577"/>
      <pc:docMkLst>
        <pc:docMk/>
      </pc:docMkLst>
      <pc:sldChg chg="addSp modSp">
        <pc:chgData name="Karikko Wilma" userId="S::wilma.karikko@tukiliitto.fi::b66fe3a3-1c2a-4a6f-8e13-c9f8e725b023" providerId="AD" clId="Web-{6E6293AB-F253-48A7-AC87-A6EB73F67CB6}" dt="2019-05-10T10:07:07.705" v="534" actId="14100"/>
        <pc:sldMkLst>
          <pc:docMk/>
          <pc:sldMk cId="0" sldId="256"/>
        </pc:sldMkLst>
        <pc:spChg chg="mod">
          <ac:chgData name="Karikko Wilma" userId="S::wilma.karikko@tukiliitto.fi::b66fe3a3-1c2a-4a6f-8e13-c9f8e725b023" providerId="AD" clId="Web-{6E6293AB-F253-48A7-AC87-A6EB73F67CB6}" dt="2019-05-10T10:06:37.205" v="526" actId="20577"/>
          <ac:spMkLst>
            <pc:docMk/>
            <pc:sldMk cId="0" sldId="256"/>
            <ac:spMk id="3" creationId="{52357EB1-F793-4268-AC85-C9ECE740BC66}"/>
          </ac:spMkLst>
        </pc:spChg>
        <pc:spChg chg="mod">
          <ac:chgData name="Karikko Wilma" userId="S::wilma.karikko@tukiliitto.fi::b66fe3a3-1c2a-4a6f-8e13-c9f8e725b023" providerId="AD" clId="Web-{6E6293AB-F253-48A7-AC87-A6EB73F67CB6}" dt="2019-05-10T10:05:45.267" v="512" actId="1076"/>
          <ac:spMkLst>
            <pc:docMk/>
            <pc:sldMk cId="0" sldId="256"/>
            <ac:spMk id="2050" creationId="{0B606D77-9D97-4280-9E1C-8E65748D3E63}"/>
          </ac:spMkLst>
        </pc:spChg>
        <pc:picChg chg="add mod">
          <ac:chgData name="Karikko Wilma" userId="S::wilma.karikko@tukiliitto.fi::b66fe3a3-1c2a-4a6f-8e13-c9f8e725b023" providerId="AD" clId="Web-{6E6293AB-F253-48A7-AC87-A6EB73F67CB6}" dt="2019-05-10T10:07:07.705" v="534" actId="14100"/>
          <ac:picMkLst>
            <pc:docMk/>
            <pc:sldMk cId="0" sldId="256"/>
            <ac:picMk id="2" creationId="{F6DC2C63-3F43-433E-95F2-E8E5CC58C879}"/>
          </ac:picMkLst>
        </pc:picChg>
        <pc:picChg chg="mod">
          <ac:chgData name="Karikko Wilma" userId="S::wilma.karikko@tukiliitto.fi::b66fe3a3-1c2a-4a6f-8e13-c9f8e725b023" providerId="AD" clId="Web-{6E6293AB-F253-48A7-AC87-A6EB73F67CB6}" dt="2019-05-10T10:06:51.845" v="531" actId="14100"/>
          <ac:picMkLst>
            <pc:docMk/>
            <pc:sldMk cId="0" sldId="256"/>
            <ac:picMk id="5124" creationId="{21C071C3-3DCA-4BCD-AC0E-A38953A6943D}"/>
          </ac:picMkLst>
        </pc:picChg>
      </pc:sldChg>
      <pc:sldChg chg="addSp modSp">
        <pc:chgData name="Karikko Wilma" userId="S::wilma.karikko@tukiliitto.fi::b66fe3a3-1c2a-4a6f-8e13-c9f8e725b023" providerId="AD" clId="Web-{6E6293AB-F253-48A7-AC87-A6EB73F67CB6}" dt="2019-05-10T09:38:47.616" v="76" actId="1076"/>
        <pc:sldMkLst>
          <pc:docMk/>
          <pc:sldMk cId="0" sldId="257"/>
        </pc:sldMkLst>
        <pc:spChg chg="mod">
          <ac:chgData name="Karikko Wilma" userId="S::wilma.karikko@tukiliitto.fi::b66fe3a3-1c2a-4a6f-8e13-c9f8e725b023" providerId="AD" clId="Web-{6E6293AB-F253-48A7-AC87-A6EB73F67CB6}" dt="2019-05-10T09:06:55.284" v="8" actId="20577"/>
          <ac:spMkLst>
            <pc:docMk/>
            <pc:sldMk cId="0" sldId="257"/>
            <ac:spMk id="6146" creationId="{6671ADE8-350D-4653-9719-6FBEB4A6A594}"/>
          </ac:spMkLst>
        </pc:spChg>
        <pc:spChg chg="mod">
          <ac:chgData name="Karikko Wilma" userId="S::wilma.karikko@tukiliitto.fi::b66fe3a3-1c2a-4a6f-8e13-c9f8e725b023" providerId="AD" clId="Web-{6E6293AB-F253-48A7-AC87-A6EB73F67CB6}" dt="2019-05-10T09:12:09.921" v="65" actId="20577"/>
          <ac:spMkLst>
            <pc:docMk/>
            <pc:sldMk cId="0" sldId="257"/>
            <ac:spMk id="6147" creationId="{B4EDB609-158C-4979-902E-5432ADDD0CC6}"/>
          </ac:spMkLst>
        </pc:spChg>
        <pc:picChg chg="add mod">
          <ac:chgData name="Karikko Wilma" userId="S::wilma.karikko@tukiliitto.fi::b66fe3a3-1c2a-4a6f-8e13-c9f8e725b023" providerId="AD" clId="Web-{6E6293AB-F253-48A7-AC87-A6EB73F67CB6}" dt="2019-05-10T09:09:23.141" v="49" actId="1076"/>
          <ac:picMkLst>
            <pc:docMk/>
            <pc:sldMk cId="0" sldId="257"/>
            <ac:picMk id="2" creationId="{D0EB2D7E-1DE1-4128-878F-54BF55E920A9}"/>
          </ac:picMkLst>
        </pc:picChg>
        <pc:picChg chg="add mod">
          <ac:chgData name="Karikko Wilma" userId="S::wilma.karikko@tukiliitto.fi::b66fe3a3-1c2a-4a6f-8e13-c9f8e725b023" providerId="AD" clId="Web-{6E6293AB-F253-48A7-AC87-A6EB73F67CB6}" dt="2019-05-10T09:37:35.429" v="70" actId="1076"/>
          <ac:picMkLst>
            <pc:docMk/>
            <pc:sldMk cId="0" sldId="257"/>
            <ac:picMk id="3" creationId="{DF1B5627-4988-42A9-AEC7-1442C6BE09A9}"/>
          </ac:picMkLst>
        </pc:picChg>
        <pc:picChg chg="add mod">
          <ac:chgData name="Karikko Wilma" userId="S::wilma.karikko@tukiliitto.fi::b66fe3a3-1c2a-4a6f-8e13-c9f8e725b023" providerId="AD" clId="Web-{6E6293AB-F253-48A7-AC87-A6EB73F67CB6}" dt="2019-05-10T09:12:21.733" v="68" actId="1076"/>
          <ac:picMkLst>
            <pc:docMk/>
            <pc:sldMk cId="0" sldId="257"/>
            <ac:picMk id="4" creationId="{07628A49-22FB-4034-8248-25D7953A0E55}"/>
          </ac:picMkLst>
        </pc:picChg>
        <pc:picChg chg="add mod">
          <ac:chgData name="Karikko Wilma" userId="S::wilma.karikko@tukiliitto.fi::b66fe3a3-1c2a-4a6f-8e13-c9f8e725b023" providerId="AD" clId="Web-{6E6293AB-F253-48A7-AC87-A6EB73F67CB6}" dt="2019-05-10T09:37:52.273" v="71"/>
          <ac:picMkLst>
            <pc:docMk/>
            <pc:sldMk cId="0" sldId="257"/>
            <ac:picMk id="6" creationId="{02AC7705-0E64-47EF-B6AA-0883539FF4A1}"/>
          </ac:picMkLst>
        </pc:picChg>
        <pc:picChg chg="add mod">
          <ac:chgData name="Karikko Wilma" userId="S::wilma.karikko@tukiliitto.fi::b66fe3a3-1c2a-4a6f-8e13-c9f8e725b023" providerId="AD" clId="Web-{6E6293AB-F253-48A7-AC87-A6EB73F67CB6}" dt="2019-05-10T09:38:24.491" v="73" actId="1076"/>
          <ac:picMkLst>
            <pc:docMk/>
            <pc:sldMk cId="0" sldId="257"/>
            <ac:picMk id="8" creationId="{0E2DD5B0-14B8-4E84-A27B-FCECA8EEA679}"/>
          </ac:picMkLst>
        </pc:picChg>
        <pc:picChg chg="add mod">
          <ac:chgData name="Karikko Wilma" userId="S::wilma.karikko@tukiliitto.fi::b66fe3a3-1c2a-4a6f-8e13-c9f8e725b023" providerId="AD" clId="Web-{6E6293AB-F253-48A7-AC87-A6EB73F67CB6}" dt="2019-05-10T09:38:47.616" v="76" actId="1076"/>
          <ac:picMkLst>
            <pc:docMk/>
            <pc:sldMk cId="0" sldId="257"/>
            <ac:picMk id="10" creationId="{729CD20E-9617-4D52-BEF7-05DD75E74E53}"/>
          </ac:picMkLst>
        </pc:picChg>
      </pc:sldChg>
      <pc:sldChg chg="modSp">
        <pc:chgData name="Karikko Wilma" userId="S::wilma.karikko@tukiliitto.fi::b66fe3a3-1c2a-4a6f-8e13-c9f8e725b023" providerId="AD" clId="Web-{6E6293AB-F253-48A7-AC87-A6EB73F67CB6}" dt="2019-05-10T10:09:25.673" v="550" actId="20577"/>
        <pc:sldMkLst>
          <pc:docMk/>
          <pc:sldMk cId="0" sldId="264"/>
        </pc:sldMkLst>
        <pc:spChg chg="mod">
          <ac:chgData name="Karikko Wilma" userId="S::wilma.karikko@tukiliitto.fi::b66fe3a3-1c2a-4a6f-8e13-c9f8e725b023" providerId="AD" clId="Web-{6E6293AB-F253-48A7-AC87-A6EB73F67CB6}" dt="2019-05-10T10:09:25.673" v="550" actId="20577"/>
          <ac:spMkLst>
            <pc:docMk/>
            <pc:sldMk cId="0" sldId="264"/>
            <ac:spMk id="3" creationId="{A078F42E-AAB1-49E2-B0EF-2258DEADF9FA}"/>
          </ac:spMkLst>
        </pc:spChg>
      </pc:sldChg>
      <pc:sldChg chg="modSp add replId">
        <pc:chgData name="Karikko Wilma" userId="S::wilma.karikko@tukiliitto.fi::b66fe3a3-1c2a-4a6f-8e13-c9f8e725b023" providerId="AD" clId="Web-{6E6293AB-F253-48A7-AC87-A6EB73F67CB6}" dt="2019-05-10T09:42:15.194" v="117"/>
        <pc:sldMkLst>
          <pc:docMk/>
          <pc:sldMk cId="2545673445" sldId="278"/>
        </pc:sldMkLst>
        <pc:spChg chg="mod">
          <ac:chgData name="Karikko Wilma" userId="S::wilma.karikko@tukiliitto.fi::b66fe3a3-1c2a-4a6f-8e13-c9f8e725b023" providerId="AD" clId="Web-{6E6293AB-F253-48A7-AC87-A6EB73F67CB6}" dt="2019-05-10T09:39:30.991" v="87" actId="20577"/>
          <ac:spMkLst>
            <pc:docMk/>
            <pc:sldMk cId="2545673445" sldId="278"/>
            <ac:spMk id="6146" creationId="{6671ADE8-350D-4653-9719-6FBEB4A6A594}"/>
          </ac:spMkLst>
        </pc:spChg>
        <pc:spChg chg="mod">
          <ac:chgData name="Karikko Wilma" userId="S::wilma.karikko@tukiliitto.fi::b66fe3a3-1c2a-4a6f-8e13-c9f8e725b023" providerId="AD" clId="Web-{6E6293AB-F253-48A7-AC87-A6EB73F67CB6}" dt="2019-05-10T09:39:48.694" v="112" actId="20577"/>
          <ac:spMkLst>
            <pc:docMk/>
            <pc:sldMk cId="2545673445" sldId="278"/>
            <ac:spMk id="6147" creationId="{B4EDB609-158C-4979-902E-5432ADDD0CC6}"/>
          </ac:spMkLst>
        </pc:spChg>
        <pc:picChg chg="mod">
          <ac:chgData name="Karikko Wilma" userId="S::wilma.karikko@tukiliitto.fi::b66fe3a3-1c2a-4a6f-8e13-c9f8e725b023" providerId="AD" clId="Web-{6E6293AB-F253-48A7-AC87-A6EB73F67CB6}" dt="2019-05-10T09:40:28.913" v="113"/>
          <ac:picMkLst>
            <pc:docMk/>
            <pc:sldMk cId="2545673445" sldId="278"/>
            <ac:picMk id="2" creationId="{D0EB2D7E-1DE1-4128-878F-54BF55E920A9}"/>
          </ac:picMkLst>
        </pc:picChg>
        <pc:picChg chg="mod">
          <ac:chgData name="Karikko Wilma" userId="S::wilma.karikko@tukiliitto.fi::b66fe3a3-1c2a-4a6f-8e13-c9f8e725b023" providerId="AD" clId="Web-{6E6293AB-F253-48A7-AC87-A6EB73F67CB6}" dt="2019-05-10T09:41:06.415" v="115"/>
          <ac:picMkLst>
            <pc:docMk/>
            <pc:sldMk cId="2545673445" sldId="278"/>
            <ac:picMk id="3" creationId="{DF1B5627-4988-42A9-AEC7-1442C6BE09A9}"/>
          </ac:picMkLst>
        </pc:picChg>
        <pc:picChg chg="mod">
          <ac:chgData name="Karikko Wilma" userId="S::wilma.karikko@tukiliitto.fi::b66fe3a3-1c2a-4a6f-8e13-c9f8e725b023" providerId="AD" clId="Web-{6E6293AB-F253-48A7-AC87-A6EB73F67CB6}" dt="2019-05-10T09:40:52.038" v="114"/>
          <ac:picMkLst>
            <pc:docMk/>
            <pc:sldMk cId="2545673445" sldId="278"/>
            <ac:picMk id="6" creationId="{02AC7705-0E64-47EF-B6AA-0883539FF4A1}"/>
          </ac:picMkLst>
        </pc:picChg>
        <pc:picChg chg="mod">
          <ac:chgData name="Karikko Wilma" userId="S::wilma.karikko@tukiliitto.fi::b66fe3a3-1c2a-4a6f-8e13-c9f8e725b023" providerId="AD" clId="Web-{6E6293AB-F253-48A7-AC87-A6EB73F67CB6}" dt="2019-05-10T09:41:30.037" v="116"/>
          <ac:picMkLst>
            <pc:docMk/>
            <pc:sldMk cId="2545673445" sldId="278"/>
            <ac:picMk id="8" creationId="{0E2DD5B0-14B8-4E84-A27B-FCECA8EEA679}"/>
          </ac:picMkLst>
        </pc:picChg>
        <pc:picChg chg="mod">
          <ac:chgData name="Karikko Wilma" userId="S::wilma.karikko@tukiliitto.fi::b66fe3a3-1c2a-4a6f-8e13-c9f8e725b023" providerId="AD" clId="Web-{6E6293AB-F253-48A7-AC87-A6EB73F67CB6}" dt="2019-05-10T09:42:15.194" v="117"/>
          <ac:picMkLst>
            <pc:docMk/>
            <pc:sldMk cId="2545673445" sldId="278"/>
            <ac:picMk id="10" creationId="{729CD20E-9617-4D52-BEF7-05DD75E74E53}"/>
          </ac:picMkLst>
        </pc:picChg>
      </pc:sldChg>
      <pc:sldChg chg="modSp add ord replId">
        <pc:chgData name="Karikko Wilma" userId="S::wilma.karikko@tukiliitto.fi::b66fe3a3-1c2a-4a6f-8e13-c9f8e725b023" providerId="AD" clId="Web-{6E6293AB-F253-48A7-AC87-A6EB73F67CB6}" dt="2019-05-10T09:44:31.740" v="126"/>
        <pc:sldMkLst>
          <pc:docMk/>
          <pc:sldMk cId="1424459992" sldId="279"/>
        </pc:sldMkLst>
        <pc:spChg chg="mod">
          <ac:chgData name="Karikko Wilma" userId="S::wilma.karikko@tukiliitto.fi::b66fe3a3-1c2a-4a6f-8e13-c9f8e725b023" providerId="AD" clId="Web-{6E6293AB-F253-48A7-AC87-A6EB73F67CB6}" dt="2019-05-10T09:44:14.912" v="125" actId="20577"/>
          <ac:spMkLst>
            <pc:docMk/>
            <pc:sldMk cId="1424459992" sldId="279"/>
            <ac:spMk id="3" creationId="{A078F42E-AAB1-49E2-B0EF-2258DEADF9FA}"/>
          </ac:spMkLst>
        </pc:spChg>
      </pc:sldChg>
    </pc:docChg>
  </pc:docChgLst>
  <pc:docChgLst>
    <pc:chgData name="Manninen Riikka" userId="S::riikka.manninen@tukiliitto.fi::a291ecfc-1f07-4570-9bab-67e95608a29a" providerId="AD" clId="Web-{FF0308E4-B57D-848A-A4C6-41BB26BAB0CE}"/>
    <pc:docChg chg="modSld">
      <pc:chgData name="Manninen Riikka" userId="S::riikka.manninen@tukiliitto.fi::a291ecfc-1f07-4570-9bab-67e95608a29a" providerId="AD" clId="Web-{FF0308E4-B57D-848A-A4C6-41BB26BAB0CE}" dt="2019-05-13T10:03:04.088" v="45" actId="20577"/>
      <pc:docMkLst>
        <pc:docMk/>
      </pc:docMkLst>
      <pc:sldChg chg="modSp">
        <pc:chgData name="Manninen Riikka" userId="S::riikka.manninen@tukiliitto.fi::a291ecfc-1f07-4570-9bab-67e95608a29a" providerId="AD" clId="Web-{FF0308E4-B57D-848A-A4C6-41BB26BAB0CE}" dt="2019-05-13T09:51:13.542" v="14" actId="1076"/>
        <pc:sldMkLst>
          <pc:docMk/>
          <pc:sldMk cId="0" sldId="257"/>
        </pc:sldMkLst>
        <pc:picChg chg="mod">
          <ac:chgData name="Manninen Riikka" userId="S::riikka.manninen@tukiliitto.fi::a291ecfc-1f07-4570-9bab-67e95608a29a" providerId="AD" clId="Web-{FF0308E4-B57D-848A-A4C6-41BB26BAB0CE}" dt="2019-05-13T09:51:13.542" v="14" actId="1076"/>
          <ac:picMkLst>
            <pc:docMk/>
            <pc:sldMk cId="0" sldId="257"/>
            <ac:picMk id="3" creationId="{DF1B5627-4988-42A9-AEC7-1442C6BE09A9}"/>
          </ac:picMkLst>
        </pc:picChg>
        <pc:picChg chg="mod">
          <ac:chgData name="Manninen Riikka" userId="S::riikka.manninen@tukiliitto.fi::a291ecfc-1f07-4570-9bab-67e95608a29a" providerId="AD" clId="Web-{FF0308E4-B57D-848A-A4C6-41BB26BAB0CE}" dt="2019-05-13T09:51:02.151" v="10" actId="1076"/>
          <ac:picMkLst>
            <pc:docMk/>
            <pc:sldMk cId="0" sldId="257"/>
            <ac:picMk id="6" creationId="{02AC7705-0E64-47EF-B6AA-0883539FF4A1}"/>
          </ac:picMkLst>
        </pc:picChg>
        <pc:picChg chg="mod">
          <ac:chgData name="Manninen Riikka" userId="S::riikka.manninen@tukiliitto.fi::a291ecfc-1f07-4570-9bab-67e95608a29a" providerId="AD" clId="Web-{FF0308E4-B57D-848A-A4C6-41BB26BAB0CE}" dt="2019-05-13T09:51:10.604" v="13" actId="1076"/>
          <ac:picMkLst>
            <pc:docMk/>
            <pc:sldMk cId="0" sldId="257"/>
            <ac:picMk id="8" creationId="{0E2DD5B0-14B8-4E84-A27B-FCECA8EEA679}"/>
          </ac:picMkLst>
        </pc:picChg>
        <pc:picChg chg="mod">
          <ac:chgData name="Manninen Riikka" userId="S::riikka.manninen@tukiliitto.fi::a291ecfc-1f07-4570-9bab-67e95608a29a" providerId="AD" clId="Web-{FF0308E4-B57D-848A-A4C6-41BB26BAB0CE}" dt="2019-05-13T09:50:57.276" v="9" actId="1076"/>
          <ac:picMkLst>
            <pc:docMk/>
            <pc:sldMk cId="0" sldId="257"/>
            <ac:picMk id="10" creationId="{729CD20E-9617-4D52-BEF7-05DD75E74E53}"/>
          </ac:picMkLst>
        </pc:picChg>
      </pc:sldChg>
      <pc:sldChg chg="modSp">
        <pc:chgData name="Manninen Riikka" userId="S::riikka.manninen@tukiliitto.fi::a291ecfc-1f07-4570-9bab-67e95608a29a" providerId="AD" clId="Web-{FF0308E4-B57D-848A-A4C6-41BB26BAB0CE}" dt="2019-05-13T10:03:04.088" v="45" actId="20577"/>
        <pc:sldMkLst>
          <pc:docMk/>
          <pc:sldMk cId="0" sldId="264"/>
        </pc:sldMkLst>
        <pc:spChg chg="mod">
          <ac:chgData name="Manninen Riikka" userId="S::riikka.manninen@tukiliitto.fi::a291ecfc-1f07-4570-9bab-67e95608a29a" providerId="AD" clId="Web-{FF0308E4-B57D-848A-A4C6-41BB26BAB0CE}" dt="2019-05-13T10:03:04.088" v="45" actId="20577"/>
          <ac:spMkLst>
            <pc:docMk/>
            <pc:sldMk cId="0" sldId="264"/>
            <ac:spMk id="3" creationId="{A078F42E-AAB1-49E2-B0EF-2258DEADF9FA}"/>
          </ac:spMkLst>
        </pc:spChg>
      </pc:sldChg>
      <pc:sldChg chg="addSp delSp modSp">
        <pc:chgData name="Manninen Riikka" userId="S::riikka.manninen@tukiliitto.fi::a291ecfc-1f07-4570-9bab-67e95608a29a" providerId="AD" clId="Web-{FF0308E4-B57D-848A-A4C6-41BB26BAB0CE}" dt="2019-05-13T10:01:57.306" v="42" actId="1076"/>
        <pc:sldMkLst>
          <pc:docMk/>
          <pc:sldMk cId="3082172723" sldId="277"/>
        </pc:sldMkLst>
        <pc:picChg chg="add del mod">
          <ac:chgData name="Manninen Riikka" userId="S::riikka.manninen@tukiliitto.fi::a291ecfc-1f07-4570-9bab-67e95608a29a" providerId="AD" clId="Web-{FF0308E4-B57D-848A-A4C6-41BB26BAB0CE}" dt="2019-05-13T09:59:12.275" v="29"/>
          <ac:picMkLst>
            <pc:docMk/>
            <pc:sldMk cId="3082172723" sldId="277"/>
            <ac:picMk id="2" creationId="{CFA01FC5-162C-4CE8-979A-0E0F9ED5562F}"/>
          </ac:picMkLst>
        </pc:picChg>
        <pc:picChg chg="del">
          <ac:chgData name="Manninen Riikka" userId="S::riikka.manninen@tukiliitto.fi::a291ecfc-1f07-4570-9bab-67e95608a29a" providerId="AD" clId="Web-{FF0308E4-B57D-848A-A4C6-41BB26BAB0CE}" dt="2019-05-13T09:58:49.557" v="24"/>
          <ac:picMkLst>
            <pc:docMk/>
            <pc:sldMk cId="3082172723" sldId="277"/>
            <ac:picMk id="4" creationId="{544CE000-B3B6-4791-9D15-E144E7738A3F}"/>
          </ac:picMkLst>
        </pc:picChg>
        <pc:picChg chg="add del mod">
          <ac:chgData name="Manninen Riikka" userId="S::riikka.manninen@tukiliitto.fi::a291ecfc-1f07-4570-9bab-67e95608a29a" providerId="AD" clId="Web-{FF0308E4-B57D-848A-A4C6-41BB26BAB0CE}" dt="2019-05-13T10:00:44.713" v="34"/>
          <ac:picMkLst>
            <pc:docMk/>
            <pc:sldMk cId="3082172723" sldId="277"/>
            <ac:picMk id="5" creationId="{56BC3807-DCA0-4033-A28D-8E365469CFDF}"/>
          </ac:picMkLst>
        </pc:picChg>
        <pc:picChg chg="add mod">
          <ac:chgData name="Manninen Riikka" userId="S::riikka.manninen@tukiliitto.fi::a291ecfc-1f07-4570-9bab-67e95608a29a" providerId="AD" clId="Web-{FF0308E4-B57D-848A-A4C6-41BB26BAB0CE}" dt="2019-05-13T10:01:57.306" v="42" actId="1076"/>
          <ac:picMkLst>
            <pc:docMk/>
            <pc:sldMk cId="3082172723" sldId="277"/>
            <ac:picMk id="7" creationId="{1A6350BF-4C29-4426-973E-6F5BC5FD3BAA}"/>
          </ac:picMkLst>
        </pc:picChg>
      </pc:sldChg>
      <pc:sldChg chg="modSp">
        <pc:chgData name="Manninen Riikka" userId="S::riikka.manninen@tukiliitto.fi::a291ecfc-1f07-4570-9bab-67e95608a29a" providerId="AD" clId="Web-{FF0308E4-B57D-848A-A4C6-41BB26BAB0CE}" dt="2019-05-13T09:51:46.339" v="23" actId="1076"/>
        <pc:sldMkLst>
          <pc:docMk/>
          <pc:sldMk cId="2545673445" sldId="278"/>
        </pc:sldMkLst>
        <pc:picChg chg="mod">
          <ac:chgData name="Manninen Riikka" userId="S::riikka.manninen@tukiliitto.fi::a291ecfc-1f07-4570-9bab-67e95608a29a" providerId="AD" clId="Web-{FF0308E4-B57D-848A-A4C6-41BB26BAB0CE}" dt="2019-05-13T09:51:41.417" v="20" actId="1076"/>
          <ac:picMkLst>
            <pc:docMk/>
            <pc:sldMk cId="2545673445" sldId="278"/>
            <ac:picMk id="3" creationId="{DF1B5627-4988-42A9-AEC7-1442C6BE09A9}"/>
          </ac:picMkLst>
        </pc:picChg>
        <pc:picChg chg="mod">
          <ac:chgData name="Manninen Riikka" userId="S::riikka.manninen@tukiliitto.fi::a291ecfc-1f07-4570-9bab-67e95608a29a" providerId="AD" clId="Web-{FF0308E4-B57D-848A-A4C6-41BB26BAB0CE}" dt="2019-05-13T09:51:46.339" v="23" actId="1076"/>
          <ac:picMkLst>
            <pc:docMk/>
            <pc:sldMk cId="2545673445" sldId="278"/>
            <ac:picMk id="6" creationId="{02AC7705-0E64-47EF-B6AA-0883539FF4A1}"/>
          </ac:picMkLst>
        </pc:picChg>
        <pc:picChg chg="mod">
          <ac:chgData name="Manninen Riikka" userId="S::riikka.manninen@tukiliitto.fi::a291ecfc-1f07-4570-9bab-67e95608a29a" providerId="AD" clId="Web-{FF0308E4-B57D-848A-A4C6-41BB26BAB0CE}" dt="2019-05-13T09:51:39.854" v="19" actId="1076"/>
          <ac:picMkLst>
            <pc:docMk/>
            <pc:sldMk cId="2545673445" sldId="278"/>
            <ac:picMk id="8" creationId="{0E2DD5B0-14B8-4E84-A27B-FCECA8EEA679}"/>
          </ac:picMkLst>
        </pc:picChg>
        <pc:picChg chg="mod">
          <ac:chgData name="Manninen Riikka" userId="S::riikka.manninen@tukiliitto.fi::a291ecfc-1f07-4570-9bab-67e95608a29a" providerId="AD" clId="Web-{FF0308E4-B57D-848A-A4C6-41BB26BAB0CE}" dt="2019-05-13T09:51:38.042" v="18" actId="14100"/>
          <ac:picMkLst>
            <pc:docMk/>
            <pc:sldMk cId="2545673445" sldId="278"/>
            <ac:picMk id="10" creationId="{729CD20E-9617-4D52-BEF7-05DD75E74E53}"/>
          </ac:picMkLst>
        </pc:picChg>
      </pc:sldChg>
    </pc:docChg>
  </pc:docChgLst>
  <pc:docChgLst>
    <pc:chgData name="Manninen Riikka" userId="S::riikka.manninen@tukiliitto.fi::a291ecfc-1f07-4570-9bab-67e95608a29a" providerId="AD" clId="Web-{19F94EFD-BF42-C30E-4D09-DC48CAFEA40A}"/>
    <pc:docChg chg="addSld delSld modSld sldOrd">
      <pc:chgData name="Manninen Riikka" userId="S::riikka.manninen@tukiliitto.fi::a291ecfc-1f07-4570-9bab-67e95608a29a" providerId="AD" clId="Web-{19F94EFD-BF42-C30E-4D09-DC48CAFEA40A}" dt="2019-05-22T12:58:16.204" v="1986" actId="20577"/>
      <pc:docMkLst>
        <pc:docMk/>
      </pc:docMkLst>
      <pc:sldChg chg="ord">
        <pc:chgData name="Manninen Riikka" userId="S::riikka.manninen@tukiliitto.fi::a291ecfc-1f07-4570-9bab-67e95608a29a" providerId="AD" clId="Web-{19F94EFD-BF42-C30E-4D09-DC48CAFEA40A}" dt="2019-05-22T06:51:32.563" v="249"/>
        <pc:sldMkLst>
          <pc:docMk/>
          <pc:sldMk cId="0" sldId="256"/>
        </pc:sldMkLst>
      </pc:sldChg>
      <pc:sldChg chg="modSp">
        <pc:chgData name="Manninen Riikka" userId="S::riikka.manninen@tukiliitto.fi::a291ecfc-1f07-4570-9bab-67e95608a29a" providerId="AD" clId="Web-{19F94EFD-BF42-C30E-4D09-DC48CAFEA40A}" dt="2019-05-22T10:03:17.601" v="1274" actId="1076"/>
        <pc:sldMkLst>
          <pc:docMk/>
          <pc:sldMk cId="0" sldId="258"/>
        </pc:sldMkLst>
        <pc:spChg chg="mod">
          <ac:chgData name="Manninen Riikka" userId="S::riikka.manninen@tukiliitto.fi::a291ecfc-1f07-4570-9bab-67e95608a29a" providerId="AD" clId="Web-{19F94EFD-BF42-C30E-4D09-DC48CAFEA40A}" dt="2019-05-22T10:03:17.601" v="1274" actId="1076"/>
          <ac:spMkLst>
            <pc:docMk/>
            <pc:sldMk cId="0" sldId="258"/>
            <ac:spMk id="8" creationId="{A9B60EC6-2BFC-4803-95D2-D1078A93DD5D}"/>
          </ac:spMkLst>
        </pc:spChg>
        <pc:spChg chg="mod">
          <ac:chgData name="Manninen Riikka" userId="S::riikka.manninen@tukiliitto.fi::a291ecfc-1f07-4570-9bab-67e95608a29a" providerId="AD" clId="Web-{19F94EFD-BF42-C30E-4D09-DC48CAFEA40A}" dt="2019-05-22T10:02:06.930" v="1203" actId="20577"/>
          <ac:spMkLst>
            <pc:docMk/>
            <pc:sldMk cId="0" sldId="258"/>
            <ac:spMk id="9" creationId="{4AA4C0F0-F1DC-4D01-8ECA-54E37C37A338}"/>
          </ac:spMkLst>
        </pc:spChg>
      </pc:sldChg>
      <pc:sldChg chg="del">
        <pc:chgData name="Manninen Riikka" userId="S::riikka.manninen@tukiliitto.fi::a291ecfc-1f07-4570-9bab-67e95608a29a" providerId="AD" clId="Web-{19F94EFD-BF42-C30E-4D09-DC48CAFEA40A}" dt="2019-05-22T07:21:45.412" v="330"/>
        <pc:sldMkLst>
          <pc:docMk/>
          <pc:sldMk cId="0" sldId="259"/>
        </pc:sldMkLst>
      </pc:sldChg>
      <pc:sldChg chg="del">
        <pc:chgData name="Manninen Riikka" userId="S::riikka.manninen@tukiliitto.fi::a291ecfc-1f07-4570-9bab-67e95608a29a" providerId="AD" clId="Web-{19F94EFD-BF42-C30E-4D09-DC48CAFEA40A}" dt="2019-05-22T08:28:19.969" v="920"/>
        <pc:sldMkLst>
          <pc:docMk/>
          <pc:sldMk cId="0" sldId="260"/>
        </pc:sldMkLst>
      </pc:sldChg>
      <pc:sldChg chg="addSp delSp modSp del">
        <pc:chgData name="Manninen Riikka" userId="S::riikka.manninen@tukiliitto.fi::a291ecfc-1f07-4570-9bab-67e95608a29a" providerId="AD" clId="Web-{19F94EFD-BF42-C30E-4D09-DC48CAFEA40A}" dt="2019-05-22T08:17:25.639" v="871"/>
        <pc:sldMkLst>
          <pc:docMk/>
          <pc:sldMk cId="0" sldId="261"/>
        </pc:sldMkLst>
        <pc:spChg chg="add mod">
          <ac:chgData name="Manninen Riikka" userId="S::riikka.manninen@tukiliitto.fi::a291ecfc-1f07-4570-9bab-67e95608a29a" providerId="AD" clId="Web-{19F94EFD-BF42-C30E-4D09-DC48CAFEA40A}" dt="2019-05-22T08:17:16.295" v="870"/>
          <ac:spMkLst>
            <pc:docMk/>
            <pc:sldMk cId="0" sldId="261"/>
            <ac:spMk id="3" creationId="{3BFAF740-D243-4747-8AB8-47505D2C24F0}"/>
          </ac:spMkLst>
        </pc:spChg>
        <pc:spChg chg="del">
          <ac:chgData name="Manninen Riikka" userId="S::riikka.manninen@tukiliitto.fi::a291ecfc-1f07-4570-9bab-67e95608a29a" providerId="AD" clId="Web-{19F94EFD-BF42-C30E-4D09-DC48CAFEA40A}" dt="2019-05-22T08:17:16.295" v="870"/>
          <ac:spMkLst>
            <pc:docMk/>
            <pc:sldMk cId="0" sldId="261"/>
            <ac:spMk id="13314" creationId="{330F17FB-69A0-4576-88D0-C8356EC47800}"/>
          </ac:spMkLst>
        </pc:spChg>
      </pc:sldChg>
      <pc:sldChg chg="modSp">
        <pc:chgData name="Manninen Riikka" userId="S::riikka.manninen@tukiliitto.fi::a291ecfc-1f07-4570-9bab-67e95608a29a" providerId="AD" clId="Web-{19F94EFD-BF42-C30E-4D09-DC48CAFEA40A}" dt="2019-05-22T12:45:05.514" v="1911" actId="1076"/>
        <pc:sldMkLst>
          <pc:docMk/>
          <pc:sldMk cId="0" sldId="262"/>
        </pc:sldMkLst>
        <pc:spChg chg="mod">
          <ac:chgData name="Manninen Riikka" userId="S::riikka.manninen@tukiliitto.fi::a291ecfc-1f07-4570-9bab-67e95608a29a" providerId="AD" clId="Web-{19F94EFD-BF42-C30E-4D09-DC48CAFEA40A}" dt="2019-05-22T12:45:05.514" v="1911" actId="1076"/>
          <ac:spMkLst>
            <pc:docMk/>
            <pc:sldMk cId="0" sldId="262"/>
            <ac:spMk id="19459" creationId="{3EAA7406-D908-4F55-BEA2-2A59DDC26BE7}"/>
          </ac:spMkLst>
        </pc:spChg>
      </pc:sldChg>
      <pc:sldChg chg="modSp">
        <pc:chgData name="Manninen Riikka" userId="S::riikka.manninen@tukiliitto.fi::a291ecfc-1f07-4570-9bab-67e95608a29a" providerId="AD" clId="Web-{19F94EFD-BF42-C30E-4D09-DC48CAFEA40A}" dt="2019-05-22T08:03:01.090" v="657" actId="20577"/>
        <pc:sldMkLst>
          <pc:docMk/>
          <pc:sldMk cId="0" sldId="264"/>
        </pc:sldMkLst>
        <pc:spChg chg="mod">
          <ac:chgData name="Manninen Riikka" userId="S::riikka.manninen@tukiliitto.fi::a291ecfc-1f07-4570-9bab-67e95608a29a" providerId="AD" clId="Web-{19F94EFD-BF42-C30E-4D09-DC48CAFEA40A}" dt="2019-05-22T08:03:01.090" v="657" actId="20577"/>
          <ac:spMkLst>
            <pc:docMk/>
            <pc:sldMk cId="0" sldId="264"/>
            <ac:spMk id="3" creationId="{A078F42E-AAB1-49E2-B0EF-2258DEADF9FA}"/>
          </ac:spMkLst>
        </pc:spChg>
        <pc:spChg chg="mod">
          <ac:chgData name="Manninen Riikka" userId="S::riikka.manninen@tukiliitto.fi::a291ecfc-1f07-4570-9bab-67e95608a29a" providerId="AD" clId="Web-{19F94EFD-BF42-C30E-4D09-DC48CAFEA40A}" dt="2019-05-22T07:48:34.025" v="465" actId="20577"/>
          <ac:spMkLst>
            <pc:docMk/>
            <pc:sldMk cId="0" sldId="264"/>
            <ac:spMk id="11266" creationId="{D5B5EB9E-FBFA-40C0-8E72-24CB63CE64A2}"/>
          </ac:spMkLst>
        </pc:spChg>
      </pc:sldChg>
      <pc:sldChg chg="del">
        <pc:chgData name="Manninen Riikka" userId="S::riikka.manninen@tukiliitto.fi::a291ecfc-1f07-4570-9bab-67e95608a29a" providerId="AD" clId="Web-{19F94EFD-BF42-C30E-4D09-DC48CAFEA40A}" dt="2019-05-22T08:28:11.625" v="919"/>
        <pc:sldMkLst>
          <pc:docMk/>
          <pc:sldMk cId="0" sldId="266"/>
        </pc:sldMkLst>
      </pc:sldChg>
      <pc:sldChg chg="del">
        <pc:chgData name="Manninen Riikka" userId="S::riikka.manninen@tukiliitto.fi::a291ecfc-1f07-4570-9bab-67e95608a29a" providerId="AD" clId="Web-{19F94EFD-BF42-C30E-4D09-DC48CAFEA40A}" dt="2019-05-22T08:28:24.656" v="921"/>
        <pc:sldMkLst>
          <pc:docMk/>
          <pc:sldMk cId="0" sldId="267"/>
        </pc:sldMkLst>
      </pc:sldChg>
      <pc:sldChg chg="ord">
        <pc:chgData name="Manninen Riikka" userId="S::riikka.manninen@tukiliitto.fi::a291ecfc-1f07-4570-9bab-67e95608a29a" providerId="AD" clId="Web-{19F94EFD-BF42-C30E-4D09-DC48CAFEA40A}" dt="2019-05-22T10:10:10.800" v="1387"/>
        <pc:sldMkLst>
          <pc:docMk/>
          <pc:sldMk cId="0" sldId="268"/>
        </pc:sldMkLst>
      </pc:sldChg>
      <pc:sldChg chg="ord">
        <pc:chgData name="Manninen Riikka" userId="S::riikka.manninen@tukiliitto.fi::a291ecfc-1f07-4570-9bab-67e95608a29a" providerId="AD" clId="Web-{19F94EFD-BF42-C30E-4D09-DC48CAFEA40A}" dt="2019-05-22T10:12:03.033" v="1391"/>
        <pc:sldMkLst>
          <pc:docMk/>
          <pc:sldMk cId="0" sldId="269"/>
        </pc:sldMkLst>
      </pc:sldChg>
      <pc:sldChg chg="add del">
        <pc:chgData name="Manninen Riikka" userId="S::riikka.manninen@tukiliitto.fi::a291ecfc-1f07-4570-9bab-67e95608a29a" providerId="AD" clId="Web-{19F94EFD-BF42-C30E-4D09-DC48CAFEA40A}" dt="2019-05-22T07:05:12.862" v="254"/>
        <pc:sldMkLst>
          <pc:docMk/>
          <pc:sldMk cId="0" sldId="270"/>
        </pc:sldMkLst>
      </pc:sldChg>
      <pc:sldChg chg="del">
        <pc:chgData name="Manninen Riikka" userId="S::riikka.manninen@tukiliitto.fi::a291ecfc-1f07-4570-9bab-67e95608a29a" providerId="AD" clId="Web-{19F94EFD-BF42-C30E-4D09-DC48CAFEA40A}" dt="2019-05-22T07:05:14.878" v="255"/>
        <pc:sldMkLst>
          <pc:docMk/>
          <pc:sldMk cId="0" sldId="271"/>
        </pc:sldMkLst>
      </pc:sldChg>
      <pc:sldChg chg="addSp delSp modSp del">
        <pc:chgData name="Manninen Riikka" userId="S::riikka.manninen@tukiliitto.fi::a291ecfc-1f07-4570-9bab-67e95608a29a" providerId="AD" clId="Web-{19F94EFD-BF42-C30E-4D09-DC48CAFEA40A}" dt="2019-05-22T07:09:53.035" v="264"/>
        <pc:sldMkLst>
          <pc:docMk/>
          <pc:sldMk cId="0" sldId="272"/>
        </pc:sldMkLst>
        <pc:spChg chg="add del mod">
          <ac:chgData name="Manninen Riikka" userId="S::riikka.manninen@tukiliitto.fi::a291ecfc-1f07-4570-9bab-67e95608a29a" providerId="AD" clId="Web-{19F94EFD-BF42-C30E-4D09-DC48CAFEA40A}" dt="2019-05-22T07:08:34.754" v="258"/>
          <ac:spMkLst>
            <pc:docMk/>
            <pc:sldMk cId="0" sldId="272"/>
            <ac:spMk id="2" creationId="{8047800D-F8E5-4804-A00F-E9B1ECBBD936}"/>
          </ac:spMkLst>
        </pc:spChg>
      </pc:sldChg>
      <pc:sldChg chg="del">
        <pc:chgData name="Manninen Riikka" userId="S::riikka.manninen@tukiliitto.fi::a291ecfc-1f07-4570-9bab-67e95608a29a" providerId="AD" clId="Web-{19F94EFD-BF42-C30E-4D09-DC48CAFEA40A}" dt="2019-05-22T12:48:27.999" v="1915"/>
        <pc:sldMkLst>
          <pc:docMk/>
          <pc:sldMk cId="0" sldId="273"/>
        </pc:sldMkLst>
      </pc:sldChg>
      <pc:sldChg chg="del">
        <pc:chgData name="Manninen Riikka" userId="S::riikka.manninen@tukiliitto.fi::a291ecfc-1f07-4570-9bab-67e95608a29a" providerId="AD" clId="Web-{19F94EFD-BF42-C30E-4D09-DC48CAFEA40A}" dt="2019-05-22T08:04:18.981" v="711"/>
        <pc:sldMkLst>
          <pc:docMk/>
          <pc:sldMk cId="0" sldId="274"/>
        </pc:sldMkLst>
      </pc:sldChg>
      <pc:sldChg chg="modSp">
        <pc:chgData name="Manninen Riikka" userId="S::riikka.manninen@tukiliitto.fi::a291ecfc-1f07-4570-9bab-67e95608a29a" providerId="AD" clId="Web-{19F94EFD-BF42-C30E-4D09-DC48CAFEA40A}" dt="2019-05-22T12:43:12.779" v="1905" actId="20577"/>
        <pc:sldMkLst>
          <pc:docMk/>
          <pc:sldMk cId="0" sldId="276"/>
        </pc:sldMkLst>
        <pc:spChg chg="mod">
          <ac:chgData name="Manninen Riikka" userId="S::riikka.manninen@tukiliitto.fi::a291ecfc-1f07-4570-9bab-67e95608a29a" providerId="AD" clId="Web-{19F94EFD-BF42-C30E-4D09-DC48CAFEA40A}" dt="2019-05-22T12:43:12.779" v="1905" actId="20577"/>
          <ac:spMkLst>
            <pc:docMk/>
            <pc:sldMk cId="0" sldId="276"/>
            <ac:spMk id="24579" creationId="{19B165E9-6A93-4EF7-B14B-FA5B95C33D47}"/>
          </ac:spMkLst>
        </pc:spChg>
      </pc:sldChg>
      <pc:sldChg chg="modSp">
        <pc:chgData name="Manninen Riikka" userId="S::riikka.manninen@tukiliitto.fi::a291ecfc-1f07-4570-9bab-67e95608a29a" providerId="AD" clId="Web-{19F94EFD-BF42-C30E-4D09-DC48CAFEA40A}" dt="2019-05-22T12:57:31.735" v="1983" actId="20577"/>
        <pc:sldMkLst>
          <pc:docMk/>
          <pc:sldMk cId="1424459992" sldId="279"/>
        </pc:sldMkLst>
        <pc:spChg chg="mod">
          <ac:chgData name="Manninen Riikka" userId="S::riikka.manninen@tukiliitto.fi::a291ecfc-1f07-4570-9bab-67e95608a29a" providerId="AD" clId="Web-{19F94EFD-BF42-C30E-4D09-DC48CAFEA40A}" dt="2019-05-22T12:57:31.735" v="1983" actId="20577"/>
          <ac:spMkLst>
            <pc:docMk/>
            <pc:sldMk cId="1424459992" sldId="279"/>
            <ac:spMk id="3" creationId="{A078F42E-AAB1-49E2-B0EF-2258DEADF9FA}"/>
          </ac:spMkLst>
        </pc:spChg>
        <pc:spChg chg="mod">
          <ac:chgData name="Manninen Riikka" userId="S::riikka.manninen@tukiliitto.fi::a291ecfc-1f07-4570-9bab-67e95608a29a" providerId="AD" clId="Web-{19F94EFD-BF42-C30E-4D09-DC48CAFEA40A}" dt="2019-05-22T07:55:36.683" v="523" actId="20577"/>
          <ac:spMkLst>
            <pc:docMk/>
            <pc:sldMk cId="1424459992" sldId="279"/>
            <ac:spMk id="11266" creationId="{D5B5EB9E-FBFA-40C0-8E72-24CB63CE64A2}"/>
          </ac:spMkLst>
        </pc:spChg>
      </pc:sldChg>
      <pc:sldChg chg="modSp">
        <pc:chgData name="Manninen Riikka" userId="S::riikka.manninen@tukiliitto.fi::a291ecfc-1f07-4570-9bab-67e95608a29a" providerId="AD" clId="Web-{19F94EFD-BF42-C30E-4D09-DC48CAFEA40A}" dt="2019-05-22T07:26:57.709" v="345" actId="14100"/>
        <pc:sldMkLst>
          <pc:docMk/>
          <pc:sldMk cId="3043707619" sldId="280"/>
        </pc:sldMkLst>
        <pc:spChg chg="mod">
          <ac:chgData name="Manninen Riikka" userId="S::riikka.manninen@tukiliitto.fi::a291ecfc-1f07-4570-9bab-67e95608a29a" providerId="AD" clId="Web-{19F94EFD-BF42-C30E-4D09-DC48CAFEA40A}" dt="2019-05-22T07:25:55.694" v="344" actId="20577"/>
          <ac:spMkLst>
            <pc:docMk/>
            <pc:sldMk cId="3043707619" sldId="280"/>
            <ac:spMk id="2" creationId="{C7755257-ECDF-4BCF-9E04-C09757F43F33}"/>
          </ac:spMkLst>
        </pc:spChg>
        <pc:picChg chg="mod">
          <ac:chgData name="Manninen Riikka" userId="S::riikka.manninen@tukiliitto.fi::a291ecfc-1f07-4570-9bab-67e95608a29a" providerId="AD" clId="Web-{19F94EFD-BF42-C30E-4D09-DC48CAFEA40A}" dt="2019-05-22T07:26:57.709" v="345" actId="14100"/>
          <ac:picMkLst>
            <pc:docMk/>
            <pc:sldMk cId="3043707619" sldId="280"/>
            <ac:picMk id="4" creationId="{E4E0497B-C343-4CA0-9532-2B5D43354366}"/>
          </ac:picMkLst>
        </pc:picChg>
      </pc:sldChg>
      <pc:sldChg chg="modSp">
        <pc:chgData name="Manninen Riikka" userId="S::riikka.manninen@tukiliitto.fi::a291ecfc-1f07-4570-9bab-67e95608a29a" providerId="AD" clId="Web-{19F94EFD-BF42-C30E-4D09-DC48CAFEA40A}" dt="2019-05-22T08:27:42.094" v="918" actId="1076"/>
        <pc:sldMkLst>
          <pc:docMk/>
          <pc:sldMk cId="1921477211" sldId="283"/>
        </pc:sldMkLst>
        <pc:spChg chg="mod">
          <ac:chgData name="Manninen Riikka" userId="S::riikka.manninen@tukiliitto.fi::a291ecfc-1f07-4570-9bab-67e95608a29a" providerId="AD" clId="Web-{19F94EFD-BF42-C30E-4D09-DC48CAFEA40A}" dt="2019-05-22T08:26:55.687" v="909" actId="20577"/>
          <ac:spMkLst>
            <pc:docMk/>
            <pc:sldMk cId="1921477211" sldId="283"/>
            <ac:spMk id="2" creationId="{4ABE15A4-1592-4101-AAA4-E6497B8D2260}"/>
          </ac:spMkLst>
        </pc:spChg>
        <pc:spChg chg="mod">
          <ac:chgData name="Manninen Riikka" userId="S::riikka.manninen@tukiliitto.fi::a291ecfc-1f07-4570-9bab-67e95608a29a" providerId="AD" clId="Web-{19F94EFD-BF42-C30E-4D09-DC48CAFEA40A}" dt="2019-05-22T08:26:08.532" v="894" actId="20577"/>
          <ac:spMkLst>
            <pc:docMk/>
            <pc:sldMk cId="1921477211" sldId="283"/>
            <ac:spMk id="3" creationId="{A2A50A8A-3C4C-40A9-82C6-D711FBDFFA71}"/>
          </ac:spMkLst>
        </pc:spChg>
        <pc:picChg chg="mod">
          <ac:chgData name="Manninen Riikka" userId="S::riikka.manninen@tukiliitto.fi::a291ecfc-1f07-4570-9bab-67e95608a29a" providerId="AD" clId="Web-{19F94EFD-BF42-C30E-4D09-DC48CAFEA40A}" dt="2019-05-22T08:27:42.094" v="918" actId="1076"/>
          <ac:picMkLst>
            <pc:docMk/>
            <pc:sldMk cId="1921477211" sldId="283"/>
            <ac:picMk id="11" creationId="{087772FA-4458-44E6-B863-27D9B469310A}"/>
          </ac:picMkLst>
        </pc:picChg>
      </pc:sldChg>
      <pc:sldChg chg="modSp">
        <pc:chgData name="Manninen Riikka" userId="S::riikka.manninen@tukiliitto.fi::a291ecfc-1f07-4570-9bab-67e95608a29a" providerId="AD" clId="Web-{19F94EFD-BF42-C30E-4D09-DC48CAFEA40A}" dt="2019-05-22T08:27:32.875" v="917" actId="1076"/>
        <pc:sldMkLst>
          <pc:docMk/>
          <pc:sldMk cId="909763654" sldId="284"/>
        </pc:sldMkLst>
        <pc:spChg chg="mod">
          <ac:chgData name="Manninen Riikka" userId="S::riikka.manninen@tukiliitto.fi::a291ecfc-1f07-4570-9bab-67e95608a29a" providerId="AD" clId="Web-{19F94EFD-BF42-C30E-4D09-DC48CAFEA40A}" dt="2019-05-22T08:27:20.344" v="916" actId="20577"/>
          <ac:spMkLst>
            <pc:docMk/>
            <pc:sldMk cId="909763654" sldId="284"/>
            <ac:spMk id="2" creationId="{7543B343-9642-4C15-BC97-C4334E06A022}"/>
          </ac:spMkLst>
        </pc:spChg>
        <pc:picChg chg="mod">
          <ac:chgData name="Manninen Riikka" userId="S::riikka.manninen@tukiliitto.fi::a291ecfc-1f07-4570-9bab-67e95608a29a" providerId="AD" clId="Web-{19F94EFD-BF42-C30E-4D09-DC48CAFEA40A}" dt="2019-05-22T08:27:32.875" v="917" actId="1076"/>
          <ac:picMkLst>
            <pc:docMk/>
            <pc:sldMk cId="909763654" sldId="284"/>
            <ac:picMk id="16" creationId="{F5230286-6DD7-4AA5-8D0E-BA93E539C51E}"/>
          </ac:picMkLst>
        </pc:picChg>
      </pc:sldChg>
      <pc:sldChg chg="modSp">
        <pc:chgData name="Manninen Riikka" userId="S::riikka.manninen@tukiliitto.fi::a291ecfc-1f07-4570-9bab-67e95608a29a" providerId="AD" clId="Web-{19F94EFD-BF42-C30E-4D09-DC48CAFEA40A}" dt="2019-05-22T12:47:14.092" v="1912" actId="1076"/>
        <pc:sldMkLst>
          <pc:docMk/>
          <pc:sldMk cId="3396467624" sldId="286"/>
        </pc:sldMkLst>
        <pc:spChg chg="mod">
          <ac:chgData name="Manninen Riikka" userId="S::riikka.manninen@tukiliitto.fi::a291ecfc-1f07-4570-9bab-67e95608a29a" providerId="AD" clId="Web-{19F94EFD-BF42-C30E-4D09-DC48CAFEA40A}" dt="2019-05-22T12:47:14.092" v="1912" actId="1076"/>
          <ac:spMkLst>
            <pc:docMk/>
            <pc:sldMk cId="3396467624" sldId="286"/>
            <ac:spMk id="3" creationId="{C71D9D16-9E11-4DCB-BD36-C85FD4C4454E}"/>
          </ac:spMkLst>
        </pc:spChg>
      </pc:sldChg>
      <pc:sldChg chg="modSp ord">
        <pc:chgData name="Manninen Riikka" userId="S::riikka.manninen@tukiliitto.fi::a291ecfc-1f07-4570-9bab-67e95608a29a" providerId="AD" clId="Web-{19F94EFD-BF42-C30E-4D09-DC48CAFEA40A}" dt="2019-05-22T10:14:27.594" v="1397" actId="20577"/>
        <pc:sldMkLst>
          <pc:docMk/>
          <pc:sldMk cId="3421386437" sldId="288"/>
        </pc:sldMkLst>
        <pc:spChg chg="mod">
          <ac:chgData name="Manninen Riikka" userId="S::riikka.manninen@tukiliitto.fi::a291ecfc-1f07-4570-9bab-67e95608a29a" providerId="AD" clId="Web-{19F94EFD-BF42-C30E-4D09-DC48CAFEA40A}" dt="2019-05-22T10:14:27.594" v="1397" actId="20577"/>
          <ac:spMkLst>
            <pc:docMk/>
            <pc:sldMk cId="3421386437" sldId="288"/>
            <ac:spMk id="2" creationId="{710C3B3D-F904-4194-9A76-3E03CA3273C6}"/>
          </ac:spMkLst>
        </pc:spChg>
        <pc:spChg chg="mod">
          <ac:chgData name="Manninen Riikka" userId="S::riikka.manninen@tukiliitto.fi::a291ecfc-1f07-4570-9bab-67e95608a29a" providerId="AD" clId="Web-{19F94EFD-BF42-C30E-4D09-DC48CAFEA40A}" dt="2019-05-22T10:13:54.157" v="1394" actId="20577"/>
          <ac:spMkLst>
            <pc:docMk/>
            <pc:sldMk cId="3421386437" sldId="288"/>
            <ac:spMk id="3" creationId="{8F44236C-F13B-48BB-AAAC-3EF55C062517}"/>
          </ac:spMkLst>
        </pc:spChg>
      </pc:sldChg>
      <pc:sldChg chg="ord">
        <pc:chgData name="Manninen Riikka" userId="S::riikka.manninen@tukiliitto.fi::a291ecfc-1f07-4570-9bab-67e95608a29a" providerId="AD" clId="Web-{19F94EFD-BF42-C30E-4D09-DC48CAFEA40A}" dt="2019-05-22T10:10:44.487" v="1388"/>
        <pc:sldMkLst>
          <pc:docMk/>
          <pc:sldMk cId="1811933799" sldId="297"/>
        </pc:sldMkLst>
      </pc:sldChg>
      <pc:sldChg chg="ord">
        <pc:chgData name="Manninen Riikka" userId="S::riikka.manninen@tukiliitto.fi::a291ecfc-1f07-4570-9bab-67e95608a29a" providerId="AD" clId="Web-{19F94EFD-BF42-C30E-4D09-DC48CAFEA40A}" dt="2019-05-22T10:11:08.565" v="1389"/>
        <pc:sldMkLst>
          <pc:docMk/>
          <pc:sldMk cId="3624915851" sldId="298"/>
        </pc:sldMkLst>
      </pc:sldChg>
      <pc:sldChg chg="ord">
        <pc:chgData name="Manninen Riikka" userId="S::riikka.manninen@tukiliitto.fi::a291ecfc-1f07-4570-9bab-67e95608a29a" providerId="AD" clId="Web-{19F94EFD-BF42-C30E-4D09-DC48CAFEA40A}" dt="2019-05-22T08:36:41.408" v="997"/>
        <pc:sldMkLst>
          <pc:docMk/>
          <pc:sldMk cId="2575091889" sldId="299"/>
        </pc:sldMkLst>
      </pc:sldChg>
      <pc:sldChg chg="modSp">
        <pc:chgData name="Manninen Riikka" userId="S::riikka.manninen@tukiliitto.fi::a291ecfc-1f07-4570-9bab-67e95608a29a" providerId="AD" clId="Web-{19F94EFD-BF42-C30E-4D09-DC48CAFEA40A}" dt="2019-05-22T12:48:12.171" v="1914" actId="20577"/>
        <pc:sldMkLst>
          <pc:docMk/>
          <pc:sldMk cId="3582252244" sldId="300"/>
        </pc:sldMkLst>
        <pc:spChg chg="mod">
          <ac:chgData name="Manninen Riikka" userId="S::riikka.manninen@tukiliitto.fi::a291ecfc-1f07-4570-9bab-67e95608a29a" providerId="AD" clId="Web-{19F94EFD-BF42-C30E-4D09-DC48CAFEA40A}" dt="2019-05-22T12:48:12.171" v="1914" actId="20577"/>
          <ac:spMkLst>
            <pc:docMk/>
            <pc:sldMk cId="3582252244" sldId="300"/>
            <ac:spMk id="17410" creationId="{CDC8D11C-7845-41DF-B259-C324CC5DAAFD}"/>
          </ac:spMkLst>
        </pc:spChg>
      </pc:sldChg>
      <pc:sldChg chg="modSp new ord">
        <pc:chgData name="Manninen Riikka" userId="S::riikka.manninen@tukiliitto.fi::a291ecfc-1f07-4570-9bab-67e95608a29a" providerId="AD" clId="Web-{19F94EFD-BF42-C30E-4D09-DC48CAFEA40A}" dt="2019-05-22T09:52:21.795" v="1037"/>
        <pc:sldMkLst>
          <pc:docMk/>
          <pc:sldMk cId="3051018393" sldId="301"/>
        </pc:sldMkLst>
        <pc:spChg chg="mod">
          <ac:chgData name="Manninen Riikka" userId="S::riikka.manninen@tukiliitto.fi::a291ecfc-1f07-4570-9bab-67e95608a29a" providerId="AD" clId="Web-{19F94EFD-BF42-C30E-4D09-DC48CAFEA40A}" dt="2019-05-22T06:50:59.876" v="248" actId="1076"/>
          <ac:spMkLst>
            <pc:docMk/>
            <pc:sldMk cId="3051018393" sldId="301"/>
            <ac:spMk id="2" creationId="{8C2B7639-ADE7-4587-BEF8-6EDFAB00A379}"/>
          </ac:spMkLst>
        </pc:spChg>
        <pc:spChg chg="mod">
          <ac:chgData name="Manninen Riikka" userId="S::riikka.manninen@tukiliitto.fi::a291ecfc-1f07-4570-9bab-67e95608a29a" providerId="AD" clId="Web-{19F94EFD-BF42-C30E-4D09-DC48CAFEA40A}" dt="2019-05-22T07:02:58.331" v="251" actId="20577"/>
          <ac:spMkLst>
            <pc:docMk/>
            <pc:sldMk cId="3051018393" sldId="301"/>
            <ac:spMk id="3" creationId="{A31C8A53-6851-42FE-9096-5EF3ACF02146}"/>
          </ac:spMkLst>
        </pc:spChg>
      </pc:sldChg>
      <pc:sldChg chg="addSp delSp modSp add replId">
        <pc:chgData name="Manninen Riikka" userId="S::riikka.manninen@tukiliitto.fi::a291ecfc-1f07-4570-9bab-67e95608a29a" providerId="AD" clId="Web-{19F94EFD-BF42-C30E-4D09-DC48CAFEA40A}" dt="2019-05-22T07:20:53.677" v="329" actId="1076"/>
        <pc:sldMkLst>
          <pc:docMk/>
          <pc:sldMk cId="651857505" sldId="302"/>
        </pc:sldMkLst>
        <pc:spChg chg="mod">
          <ac:chgData name="Manninen Riikka" userId="S::riikka.manninen@tukiliitto.fi::a291ecfc-1f07-4570-9bab-67e95608a29a" providerId="AD" clId="Web-{19F94EFD-BF42-C30E-4D09-DC48CAFEA40A}" dt="2019-05-22T07:19:29.818" v="323" actId="1076"/>
          <ac:spMkLst>
            <pc:docMk/>
            <pc:sldMk cId="651857505" sldId="302"/>
            <ac:spMk id="9218" creationId="{574E3262-E1FC-4EE0-A223-62134B09255C}"/>
          </ac:spMkLst>
        </pc:spChg>
        <pc:spChg chg="del">
          <ac:chgData name="Manninen Riikka" userId="S::riikka.manninen@tukiliitto.fi::a291ecfc-1f07-4570-9bab-67e95608a29a" providerId="AD" clId="Web-{19F94EFD-BF42-C30E-4D09-DC48CAFEA40A}" dt="2019-05-22T07:09:32.363" v="260"/>
          <ac:spMkLst>
            <pc:docMk/>
            <pc:sldMk cId="651857505" sldId="302"/>
            <ac:spMk id="9219" creationId="{487B3CB0-CE33-4680-9C2A-6CF3E5884826}"/>
          </ac:spMkLst>
        </pc:spChg>
        <pc:picChg chg="add mod ord">
          <ac:chgData name="Manninen Riikka" userId="S::riikka.manninen@tukiliitto.fi::a291ecfc-1f07-4570-9bab-67e95608a29a" providerId="AD" clId="Web-{19F94EFD-BF42-C30E-4D09-DC48CAFEA40A}" dt="2019-05-22T07:10:20.332" v="269" actId="14100"/>
          <ac:picMkLst>
            <pc:docMk/>
            <pc:sldMk cId="651857505" sldId="302"/>
            <ac:picMk id="2" creationId="{65C78321-C7A2-432D-B127-104193DAF586}"/>
          </ac:picMkLst>
        </pc:picChg>
        <pc:picChg chg="add mod">
          <ac:chgData name="Manninen Riikka" userId="S::riikka.manninen@tukiliitto.fi::a291ecfc-1f07-4570-9bab-67e95608a29a" providerId="AD" clId="Web-{19F94EFD-BF42-C30E-4D09-DC48CAFEA40A}" dt="2019-05-22T07:20:53.677" v="329" actId="1076"/>
          <ac:picMkLst>
            <pc:docMk/>
            <pc:sldMk cId="651857505" sldId="302"/>
            <ac:picMk id="4" creationId="{CADC29FE-CEBF-4B24-A6FC-B5647B36C103}"/>
          </ac:picMkLst>
        </pc:picChg>
      </pc:sldChg>
      <pc:sldChg chg="new del">
        <pc:chgData name="Manninen Riikka" userId="S::riikka.manninen@tukiliitto.fi::a291ecfc-1f07-4570-9bab-67e95608a29a" providerId="AD" clId="Web-{19F94EFD-BF42-C30E-4D09-DC48CAFEA40A}" dt="2019-05-22T07:30:14.257" v="348"/>
        <pc:sldMkLst>
          <pc:docMk/>
          <pc:sldMk cId="627460365" sldId="303"/>
        </pc:sldMkLst>
      </pc:sldChg>
      <pc:sldChg chg="modSp new">
        <pc:chgData name="Manninen Riikka" userId="S::riikka.manninen@tukiliitto.fi::a291ecfc-1f07-4570-9bab-67e95608a29a" providerId="AD" clId="Web-{19F94EFD-BF42-C30E-4D09-DC48CAFEA40A}" dt="2019-05-22T07:33:35.414" v="376" actId="20577"/>
        <pc:sldMkLst>
          <pc:docMk/>
          <pc:sldMk cId="1287638224" sldId="303"/>
        </pc:sldMkLst>
        <pc:spChg chg="mod">
          <ac:chgData name="Manninen Riikka" userId="S::riikka.manninen@tukiliitto.fi::a291ecfc-1f07-4570-9bab-67e95608a29a" providerId="AD" clId="Web-{19F94EFD-BF42-C30E-4D09-DC48CAFEA40A}" dt="2019-05-22T07:33:35.414" v="376" actId="20577"/>
          <ac:spMkLst>
            <pc:docMk/>
            <pc:sldMk cId="1287638224" sldId="303"/>
            <ac:spMk id="2" creationId="{DF7AD54D-5634-407A-9692-AF4B8195BFFB}"/>
          </ac:spMkLst>
        </pc:spChg>
      </pc:sldChg>
      <pc:sldChg chg="modSp new ord">
        <pc:chgData name="Manninen Riikka" userId="S::riikka.manninen@tukiliitto.fi::a291ecfc-1f07-4570-9bab-67e95608a29a" providerId="AD" clId="Web-{19F94EFD-BF42-C30E-4D09-DC48CAFEA40A}" dt="2019-05-22T07:52:54.995" v="488"/>
        <pc:sldMkLst>
          <pc:docMk/>
          <pc:sldMk cId="884313515" sldId="304"/>
        </pc:sldMkLst>
        <pc:spChg chg="mod">
          <ac:chgData name="Manninen Riikka" userId="S::riikka.manninen@tukiliitto.fi::a291ecfc-1f07-4570-9bab-67e95608a29a" providerId="AD" clId="Web-{19F94EFD-BF42-C30E-4D09-DC48CAFEA40A}" dt="2019-05-22T07:48:25.869" v="464" actId="20577"/>
          <ac:spMkLst>
            <pc:docMk/>
            <pc:sldMk cId="884313515" sldId="304"/>
            <ac:spMk id="2" creationId="{285D9C85-3ED1-40D0-8E49-0A1F28B98EEB}"/>
          </ac:spMkLst>
        </pc:spChg>
      </pc:sldChg>
      <pc:sldChg chg="modSp new ord">
        <pc:chgData name="Manninen Riikka" userId="S::riikka.manninen@tukiliitto.fi::a291ecfc-1f07-4570-9bab-67e95608a29a" providerId="AD" clId="Web-{19F94EFD-BF42-C30E-4D09-DC48CAFEA40A}" dt="2019-05-22T08:16:55.842" v="869"/>
        <pc:sldMkLst>
          <pc:docMk/>
          <pc:sldMk cId="1982283602" sldId="305"/>
        </pc:sldMkLst>
        <pc:spChg chg="mod">
          <ac:chgData name="Manninen Riikka" userId="S::riikka.manninen@tukiliitto.fi::a291ecfc-1f07-4570-9bab-67e95608a29a" providerId="AD" clId="Web-{19F94EFD-BF42-C30E-4D09-DC48CAFEA40A}" dt="2019-05-22T07:51:46.963" v="485" actId="20577"/>
          <ac:spMkLst>
            <pc:docMk/>
            <pc:sldMk cId="1982283602" sldId="305"/>
            <ac:spMk id="2" creationId="{7676E9B7-3EFD-446D-9F2A-A2E26FDDFFC1}"/>
          </ac:spMkLst>
        </pc:spChg>
        <pc:spChg chg="mod">
          <ac:chgData name="Manninen Riikka" userId="S::riikka.manninen@tukiliitto.fi::a291ecfc-1f07-4570-9bab-67e95608a29a" providerId="AD" clId="Web-{19F94EFD-BF42-C30E-4D09-DC48CAFEA40A}" dt="2019-05-22T07:51:59.963" v="487" actId="1076"/>
          <ac:spMkLst>
            <pc:docMk/>
            <pc:sldMk cId="1982283602" sldId="305"/>
            <ac:spMk id="3" creationId="{7F436766-0478-4CD5-914C-57EE927F3F3B}"/>
          </ac:spMkLst>
        </pc:spChg>
      </pc:sldChg>
      <pc:sldChg chg="addSp delSp modSp new del">
        <pc:chgData name="Manninen Riikka" userId="S::riikka.manninen@tukiliitto.fi::a291ecfc-1f07-4570-9bab-67e95608a29a" providerId="AD" clId="Web-{19F94EFD-BF42-C30E-4D09-DC48CAFEA40A}" dt="2019-05-22T07:50:00.088" v="471"/>
        <pc:sldMkLst>
          <pc:docMk/>
          <pc:sldMk cId="2407929917" sldId="305"/>
        </pc:sldMkLst>
        <pc:spChg chg="add del mod">
          <ac:chgData name="Manninen Riikka" userId="S::riikka.manninen@tukiliitto.fi::a291ecfc-1f07-4570-9bab-67e95608a29a" providerId="AD" clId="Web-{19F94EFD-BF42-C30E-4D09-DC48CAFEA40A}" dt="2019-05-22T07:49:20.244" v="469"/>
          <ac:spMkLst>
            <pc:docMk/>
            <pc:sldMk cId="2407929917" sldId="305"/>
            <ac:spMk id="2" creationId="{A0E05FA5-2886-4CE5-83B7-B5DD38AB0468}"/>
          </ac:spMkLst>
        </pc:spChg>
      </pc:sldChg>
      <pc:sldChg chg="modSp new">
        <pc:chgData name="Manninen Riikka" userId="S::riikka.manninen@tukiliitto.fi::a291ecfc-1f07-4570-9bab-67e95608a29a" providerId="AD" clId="Web-{19F94EFD-BF42-C30E-4D09-DC48CAFEA40A}" dt="2019-05-22T12:56:51.063" v="1977" actId="20577"/>
        <pc:sldMkLst>
          <pc:docMk/>
          <pc:sldMk cId="1823859242" sldId="306"/>
        </pc:sldMkLst>
        <pc:spChg chg="mod">
          <ac:chgData name="Manninen Riikka" userId="S::riikka.manninen@tukiliitto.fi::a291ecfc-1f07-4570-9bab-67e95608a29a" providerId="AD" clId="Web-{19F94EFD-BF42-C30E-4D09-DC48CAFEA40A}" dt="2019-05-22T12:54:52.234" v="1962" actId="20577"/>
          <ac:spMkLst>
            <pc:docMk/>
            <pc:sldMk cId="1823859242" sldId="306"/>
            <ac:spMk id="2" creationId="{02700B8C-54A9-42A9-A0F9-FF975C38257F}"/>
          </ac:spMkLst>
        </pc:spChg>
        <pc:spChg chg="mod">
          <ac:chgData name="Manninen Riikka" userId="S::riikka.manninen@tukiliitto.fi::a291ecfc-1f07-4570-9bab-67e95608a29a" providerId="AD" clId="Web-{19F94EFD-BF42-C30E-4D09-DC48CAFEA40A}" dt="2019-05-22T12:56:51.063" v="1977" actId="20577"/>
          <ac:spMkLst>
            <pc:docMk/>
            <pc:sldMk cId="1823859242" sldId="306"/>
            <ac:spMk id="3" creationId="{5C3297E0-F2BF-4062-AA89-1C44F0801959}"/>
          </ac:spMkLst>
        </pc:spChg>
      </pc:sldChg>
      <pc:sldChg chg="addSp delSp modSp new del">
        <pc:chgData name="Manninen Riikka" userId="S::riikka.manninen@tukiliitto.fi::a291ecfc-1f07-4570-9bab-67e95608a29a" providerId="AD" clId="Web-{19F94EFD-BF42-C30E-4D09-DC48CAFEA40A}" dt="2019-05-22T07:50:33.885" v="477"/>
        <pc:sldMkLst>
          <pc:docMk/>
          <pc:sldMk cId="1983180661" sldId="306"/>
        </pc:sldMkLst>
        <pc:spChg chg="mod">
          <ac:chgData name="Manninen Riikka" userId="S::riikka.manninen@tukiliitto.fi::a291ecfc-1f07-4570-9bab-67e95608a29a" providerId="AD" clId="Web-{19F94EFD-BF42-C30E-4D09-DC48CAFEA40A}" dt="2019-05-22T07:50:28.604" v="476" actId="20577"/>
          <ac:spMkLst>
            <pc:docMk/>
            <pc:sldMk cId="1983180661" sldId="306"/>
            <ac:spMk id="2" creationId="{85F63CA7-9CCF-4377-B750-0E3991B10D19}"/>
          </ac:spMkLst>
        </pc:spChg>
        <pc:spChg chg="add del mod">
          <ac:chgData name="Manninen Riikka" userId="S::riikka.manninen@tukiliitto.fi::a291ecfc-1f07-4570-9bab-67e95608a29a" providerId="AD" clId="Web-{19F94EFD-BF42-C30E-4D09-DC48CAFEA40A}" dt="2019-05-22T07:50:12.807" v="474"/>
          <ac:spMkLst>
            <pc:docMk/>
            <pc:sldMk cId="1983180661" sldId="306"/>
            <ac:spMk id="3" creationId="{A7A8ACEE-880C-4BAE-9EFD-D37BF663A44F}"/>
          </ac:spMkLst>
        </pc:spChg>
      </pc:sldChg>
      <pc:sldChg chg="modSp new">
        <pc:chgData name="Manninen Riikka" userId="S::riikka.manninen@tukiliitto.fi::a291ecfc-1f07-4570-9bab-67e95608a29a" providerId="AD" clId="Web-{19F94EFD-BF42-C30E-4D09-DC48CAFEA40A}" dt="2019-05-22T12:57:13.563" v="1981" actId="1076"/>
        <pc:sldMkLst>
          <pc:docMk/>
          <pc:sldMk cId="2431141023" sldId="307"/>
        </pc:sldMkLst>
        <pc:spChg chg="mod">
          <ac:chgData name="Manninen Riikka" userId="S::riikka.manninen@tukiliitto.fi::a291ecfc-1f07-4570-9bab-67e95608a29a" providerId="AD" clId="Web-{19F94EFD-BF42-C30E-4D09-DC48CAFEA40A}" dt="2019-05-22T12:57:02.219" v="1979" actId="20577"/>
          <ac:spMkLst>
            <pc:docMk/>
            <pc:sldMk cId="2431141023" sldId="307"/>
            <ac:spMk id="2" creationId="{AF9AA27D-25D4-44AE-B3AD-2B7D6ECFA7E7}"/>
          </ac:spMkLst>
        </pc:spChg>
        <pc:spChg chg="mod">
          <ac:chgData name="Manninen Riikka" userId="S::riikka.manninen@tukiliitto.fi::a291ecfc-1f07-4570-9bab-67e95608a29a" providerId="AD" clId="Web-{19F94EFD-BF42-C30E-4D09-DC48CAFEA40A}" dt="2019-05-22T12:57:13.563" v="1981" actId="1076"/>
          <ac:spMkLst>
            <pc:docMk/>
            <pc:sldMk cId="2431141023" sldId="307"/>
            <ac:spMk id="3" creationId="{446862CA-966E-4C1A-9FB0-DF7B1061C000}"/>
          </ac:spMkLst>
        </pc:spChg>
      </pc:sldChg>
      <pc:sldChg chg="modSp new">
        <pc:chgData name="Manninen Riikka" userId="S::riikka.manninen@tukiliitto.fi::a291ecfc-1f07-4570-9bab-67e95608a29a" providerId="AD" clId="Web-{19F94EFD-BF42-C30E-4D09-DC48CAFEA40A}" dt="2019-05-22T08:03:28.543" v="709" actId="20577"/>
        <pc:sldMkLst>
          <pc:docMk/>
          <pc:sldMk cId="1964965711" sldId="308"/>
        </pc:sldMkLst>
        <pc:spChg chg="mod">
          <ac:chgData name="Manninen Riikka" userId="S::riikka.manninen@tukiliitto.fi::a291ecfc-1f07-4570-9bab-67e95608a29a" providerId="AD" clId="Web-{19F94EFD-BF42-C30E-4D09-DC48CAFEA40A}" dt="2019-05-22T08:03:28.543" v="709" actId="20577"/>
          <ac:spMkLst>
            <pc:docMk/>
            <pc:sldMk cId="1964965711" sldId="308"/>
            <ac:spMk id="3" creationId="{693DB52E-D6A8-43C5-A5A2-1BD1B29FF272}"/>
          </ac:spMkLst>
        </pc:spChg>
      </pc:sldChg>
      <pc:sldChg chg="delSp modSp add replId">
        <pc:chgData name="Manninen Riikka" userId="S::riikka.manninen@tukiliitto.fi::a291ecfc-1f07-4570-9bab-67e95608a29a" providerId="AD" clId="Web-{19F94EFD-BF42-C30E-4D09-DC48CAFEA40A}" dt="2019-05-22T08:16:42.451" v="868" actId="20577"/>
        <pc:sldMkLst>
          <pc:docMk/>
          <pc:sldMk cId="3521260839" sldId="309"/>
        </pc:sldMkLst>
        <pc:spChg chg="mod">
          <ac:chgData name="Manninen Riikka" userId="S::riikka.manninen@tukiliitto.fi::a291ecfc-1f07-4570-9bab-67e95608a29a" providerId="AD" clId="Web-{19F94EFD-BF42-C30E-4D09-DC48CAFEA40A}" dt="2019-05-22T08:16:42.451" v="868" actId="20577"/>
          <ac:spMkLst>
            <pc:docMk/>
            <pc:sldMk cId="3521260839" sldId="309"/>
            <ac:spMk id="9218" creationId="{574E3262-E1FC-4EE0-A223-62134B09255C}"/>
          </ac:spMkLst>
        </pc:spChg>
        <pc:picChg chg="del">
          <ac:chgData name="Manninen Riikka" userId="S::riikka.manninen@tukiliitto.fi::a291ecfc-1f07-4570-9bab-67e95608a29a" providerId="AD" clId="Web-{19F94EFD-BF42-C30E-4D09-DC48CAFEA40A}" dt="2019-05-22T08:04:24.746" v="712"/>
          <ac:picMkLst>
            <pc:docMk/>
            <pc:sldMk cId="3521260839" sldId="309"/>
            <ac:picMk id="4" creationId="{CADC29FE-CEBF-4B24-A6FC-B5647B36C103}"/>
          </ac:picMkLst>
        </pc:picChg>
      </pc:sldChg>
      <pc:sldChg chg="modSp new">
        <pc:chgData name="Manninen Riikka" userId="S::riikka.manninen@tukiliitto.fi::a291ecfc-1f07-4570-9bab-67e95608a29a" providerId="AD" clId="Web-{19F94EFD-BF42-C30E-4D09-DC48CAFEA40A}" dt="2019-05-22T08:22:25.155" v="892" actId="20577"/>
        <pc:sldMkLst>
          <pc:docMk/>
          <pc:sldMk cId="2883874192" sldId="310"/>
        </pc:sldMkLst>
        <pc:spChg chg="mod">
          <ac:chgData name="Manninen Riikka" userId="S::riikka.manninen@tukiliitto.fi::a291ecfc-1f07-4570-9bab-67e95608a29a" providerId="AD" clId="Web-{19F94EFD-BF42-C30E-4D09-DC48CAFEA40A}" dt="2019-05-22T08:22:25.155" v="892" actId="20577"/>
          <ac:spMkLst>
            <pc:docMk/>
            <pc:sldMk cId="2883874192" sldId="310"/>
            <ac:spMk id="2" creationId="{3CB4F1B2-3915-470C-98DE-1402DCF11D27}"/>
          </ac:spMkLst>
        </pc:spChg>
        <pc:spChg chg="mod">
          <ac:chgData name="Manninen Riikka" userId="S::riikka.manninen@tukiliitto.fi::a291ecfc-1f07-4570-9bab-67e95608a29a" providerId="AD" clId="Web-{19F94EFD-BF42-C30E-4D09-DC48CAFEA40A}" dt="2019-05-22T08:20:03.515" v="881" actId="1076"/>
          <ac:spMkLst>
            <pc:docMk/>
            <pc:sldMk cId="2883874192" sldId="310"/>
            <ac:spMk id="3" creationId="{DD356DE0-87DA-45FB-863C-408A14678E24}"/>
          </ac:spMkLst>
        </pc:spChg>
      </pc:sldChg>
      <pc:sldChg chg="modSp new del">
        <pc:chgData name="Manninen Riikka" userId="S::riikka.manninen@tukiliitto.fi::a291ecfc-1f07-4570-9bab-67e95608a29a" providerId="AD" clId="Web-{19F94EFD-BF42-C30E-4D09-DC48CAFEA40A}" dt="2019-05-22T08:33:39.141" v="938"/>
        <pc:sldMkLst>
          <pc:docMk/>
          <pc:sldMk cId="3285364184" sldId="311"/>
        </pc:sldMkLst>
        <pc:spChg chg="mod">
          <ac:chgData name="Manninen Riikka" userId="S::riikka.manninen@tukiliitto.fi::a291ecfc-1f07-4570-9bab-67e95608a29a" providerId="AD" clId="Web-{19F94EFD-BF42-C30E-4D09-DC48CAFEA40A}" dt="2019-05-22T08:33:14.391" v="936" actId="20577"/>
          <ac:spMkLst>
            <pc:docMk/>
            <pc:sldMk cId="3285364184" sldId="311"/>
            <ac:spMk id="2" creationId="{F05212BD-3EF2-4C98-8FB6-F177960DE9B4}"/>
          </ac:spMkLst>
        </pc:spChg>
      </pc:sldChg>
      <pc:sldChg chg="modSp new">
        <pc:chgData name="Manninen Riikka" userId="S::riikka.manninen@tukiliitto.fi::a291ecfc-1f07-4570-9bab-67e95608a29a" providerId="AD" clId="Web-{19F94EFD-BF42-C30E-4D09-DC48CAFEA40A}" dt="2019-05-22T10:07:31.505" v="1375" actId="20577"/>
        <pc:sldMkLst>
          <pc:docMk/>
          <pc:sldMk cId="3517159905" sldId="312"/>
        </pc:sldMkLst>
        <pc:spChg chg="mod">
          <ac:chgData name="Manninen Riikka" userId="S::riikka.manninen@tukiliitto.fi::a291ecfc-1f07-4570-9bab-67e95608a29a" providerId="AD" clId="Web-{19F94EFD-BF42-C30E-4D09-DC48CAFEA40A}" dt="2019-05-22T09:57:41.510" v="1055" actId="20577"/>
          <ac:spMkLst>
            <pc:docMk/>
            <pc:sldMk cId="3517159905" sldId="312"/>
            <ac:spMk id="2" creationId="{AA67E180-5D8D-42AB-8C67-99598BA90F4E}"/>
          </ac:spMkLst>
        </pc:spChg>
        <pc:spChg chg="mod">
          <ac:chgData name="Manninen Riikka" userId="S::riikka.manninen@tukiliitto.fi::a291ecfc-1f07-4570-9bab-67e95608a29a" providerId="AD" clId="Web-{19F94EFD-BF42-C30E-4D09-DC48CAFEA40A}" dt="2019-05-22T10:07:31.505" v="1375" actId="20577"/>
          <ac:spMkLst>
            <pc:docMk/>
            <pc:sldMk cId="3517159905" sldId="312"/>
            <ac:spMk id="3" creationId="{897DE89A-085D-45E2-A614-F498527AAD25}"/>
          </ac:spMkLst>
        </pc:spChg>
      </pc:sldChg>
      <pc:sldChg chg="modSp new ord">
        <pc:chgData name="Manninen Riikka" userId="S::riikka.manninen@tukiliitto.fi::a291ecfc-1f07-4570-9bab-67e95608a29a" providerId="AD" clId="Web-{19F94EFD-BF42-C30E-4D09-DC48CAFEA40A}" dt="2019-05-22T10:41:36.485" v="1855" actId="20577"/>
        <pc:sldMkLst>
          <pc:docMk/>
          <pc:sldMk cId="721189782" sldId="313"/>
        </pc:sldMkLst>
        <pc:spChg chg="mod">
          <ac:chgData name="Manninen Riikka" userId="S::riikka.manninen@tukiliitto.fi::a291ecfc-1f07-4570-9bab-67e95608a29a" providerId="AD" clId="Web-{19F94EFD-BF42-C30E-4D09-DC48CAFEA40A}" dt="2019-05-22T10:14:35.829" v="1398" actId="20577"/>
          <ac:spMkLst>
            <pc:docMk/>
            <pc:sldMk cId="721189782" sldId="313"/>
            <ac:spMk id="2" creationId="{12FCA815-0241-414E-8BF8-3833285C4B81}"/>
          </ac:spMkLst>
        </pc:spChg>
        <pc:spChg chg="mod">
          <ac:chgData name="Manninen Riikka" userId="S::riikka.manninen@tukiliitto.fi::a291ecfc-1f07-4570-9bab-67e95608a29a" providerId="AD" clId="Web-{19F94EFD-BF42-C30E-4D09-DC48CAFEA40A}" dt="2019-05-22T10:41:36.485" v="1855" actId="20577"/>
          <ac:spMkLst>
            <pc:docMk/>
            <pc:sldMk cId="721189782" sldId="313"/>
            <ac:spMk id="3" creationId="{4A3AD941-3FEB-4A68-8C01-2B55755823B9}"/>
          </ac:spMkLst>
        </pc:spChg>
      </pc:sldChg>
      <pc:sldChg chg="delSp modSp">
        <pc:chgData name="Manninen Riikka" userId="S::riikka.manninen@tukiliitto.fi::a291ecfc-1f07-4570-9bab-67e95608a29a" providerId="AD" clId="Web-{19F94EFD-BF42-C30E-4D09-DC48CAFEA40A}" dt="2019-05-22T12:44:25.779" v="1909" actId="1076"/>
        <pc:sldMkLst>
          <pc:docMk/>
          <pc:sldMk cId="3656843694" sldId="316"/>
        </pc:sldMkLst>
        <pc:spChg chg="mod">
          <ac:chgData name="Manninen Riikka" userId="S::riikka.manninen@tukiliitto.fi::a291ecfc-1f07-4570-9bab-67e95608a29a" providerId="AD" clId="Web-{19F94EFD-BF42-C30E-4D09-DC48CAFEA40A}" dt="2019-05-22T12:44:25.779" v="1909" actId="1076"/>
          <ac:spMkLst>
            <pc:docMk/>
            <pc:sldMk cId="3656843694" sldId="316"/>
            <ac:spMk id="2" creationId="{587DC13A-A985-4D0D-BA17-679408D001EA}"/>
          </ac:spMkLst>
        </pc:spChg>
        <pc:spChg chg="del">
          <ac:chgData name="Manninen Riikka" userId="S::riikka.manninen@tukiliitto.fi::a291ecfc-1f07-4570-9bab-67e95608a29a" providerId="AD" clId="Web-{19F94EFD-BF42-C30E-4D09-DC48CAFEA40A}" dt="2019-05-22T12:44:11.670" v="1906"/>
          <ac:spMkLst>
            <pc:docMk/>
            <pc:sldMk cId="3656843694" sldId="316"/>
            <ac:spMk id="3" creationId="{F8F05575-4F13-415A-9ECE-24CB8B112BA5}"/>
          </ac:spMkLst>
        </pc:spChg>
      </pc:sldChg>
      <pc:sldChg chg="modSp">
        <pc:chgData name="Manninen Riikka" userId="S::riikka.manninen@tukiliitto.fi::a291ecfc-1f07-4570-9bab-67e95608a29a" providerId="AD" clId="Web-{19F94EFD-BF42-C30E-4D09-DC48CAFEA40A}" dt="2019-05-22T12:58:16.204" v="1986" actId="20577"/>
        <pc:sldMkLst>
          <pc:docMk/>
          <pc:sldMk cId="1993333428" sldId="318"/>
        </pc:sldMkLst>
        <pc:spChg chg="mod">
          <ac:chgData name="Manninen Riikka" userId="S::riikka.manninen@tukiliitto.fi::a291ecfc-1f07-4570-9bab-67e95608a29a" providerId="AD" clId="Web-{19F94EFD-BF42-C30E-4D09-DC48CAFEA40A}" dt="2019-05-22T12:58:16.204" v="1986" actId="20577"/>
          <ac:spMkLst>
            <pc:docMk/>
            <pc:sldMk cId="1993333428" sldId="318"/>
            <ac:spMk id="9218" creationId="{574E3262-E1FC-4EE0-A223-62134B09255C}"/>
          </ac:spMkLst>
        </pc:spChg>
      </pc:sldChg>
      <pc:sldChg chg="modSp new">
        <pc:chgData name="Manninen Riikka" userId="S::riikka.manninen@tukiliitto.fi::a291ecfc-1f07-4570-9bab-67e95608a29a" providerId="AD" clId="Web-{19F94EFD-BF42-C30E-4D09-DC48CAFEA40A}" dt="2019-05-22T12:51:37.031" v="1961" actId="20577"/>
        <pc:sldMkLst>
          <pc:docMk/>
          <pc:sldMk cId="3246639514" sldId="320"/>
        </pc:sldMkLst>
        <pc:spChg chg="mod">
          <ac:chgData name="Manninen Riikka" userId="S::riikka.manninen@tukiliitto.fi::a291ecfc-1f07-4570-9bab-67e95608a29a" providerId="AD" clId="Web-{19F94EFD-BF42-C30E-4D09-DC48CAFEA40A}" dt="2019-05-22T12:51:37.031" v="1961" actId="20577"/>
          <ac:spMkLst>
            <pc:docMk/>
            <pc:sldMk cId="3246639514" sldId="320"/>
            <ac:spMk id="2" creationId="{6361918E-7A03-4445-8209-DBB8B037BB69}"/>
          </ac:spMkLst>
        </pc:spChg>
      </pc:sldChg>
    </pc:docChg>
  </pc:docChgLst>
  <pc:docChgLst>
    <pc:chgData name="Manninen Riikka" userId="S::riikka.manninen@tukiliitto.fi::a291ecfc-1f07-4570-9bab-67e95608a29a" providerId="AD" clId="Web-{BD6EE668-E89E-CA2B-B1ED-CC8D4C0EB2A8}"/>
    <pc:docChg chg="addSld modSld">
      <pc:chgData name="Manninen Riikka" userId="S::riikka.manninen@tukiliitto.fi::a291ecfc-1f07-4570-9bab-67e95608a29a" providerId="AD" clId="Web-{BD6EE668-E89E-CA2B-B1ED-CC8D4C0EB2A8}" dt="2019-05-20T07:30:18.063" v="200" actId="20577"/>
      <pc:docMkLst>
        <pc:docMk/>
      </pc:docMkLst>
      <pc:sldChg chg="addSp delSp modSp">
        <pc:chgData name="Manninen Riikka" userId="S::riikka.manninen@tukiliitto.fi::a291ecfc-1f07-4570-9bab-67e95608a29a" providerId="AD" clId="Web-{BD6EE668-E89E-CA2B-B1ED-CC8D4C0EB2A8}" dt="2019-05-20T07:02:24.815" v="5" actId="14100"/>
        <pc:sldMkLst>
          <pc:docMk/>
          <pc:sldMk cId="3043707619" sldId="280"/>
        </pc:sldMkLst>
        <pc:picChg chg="del">
          <ac:chgData name="Manninen Riikka" userId="S::riikka.manninen@tukiliitto.fi::a291ecfc-1f07-4570-9bab-67e95608a29a" providerId="AD" clId="Web-{BD6EE668-E89E-CA2B-B1ED-CC8D4C0EB2A8}" dt="2019-05-20T07:01:57.097" v="0"/>
          <ac:picMkLst>
            <pc:docMk/>
            <pc:sldMk cId="3043707619" sldId="280"/>
            <ac:picMk id="3" creationId="{DB3CE9E0-47E2-471C-A155-E6A601FFA595}"/>
          </ac:picMkLst>
        </pc:picChg>
        <pc:picChg chg="add mod">
          <ac:chgData name="Manninen Riikka" userId="S::riikka.manninen@tukiliitto.fi::a291ecfc-1f07-4570-9bab-67e95608a29a" providerId="AD" clId="Web-{BD6EE668-E89E-CA2B-B1ED-CC8D4C0EB2A8}" dt="2019-05-20T07:02:24.815" v="5" actId="14100"/>
          <ac:picMkLst>
            <pc:docMk/>
            <pc:sldMk cId="3043707619" sldId="280"/>
            <ac:picMk id="4" creationId="{E4E0497B-C343-4CA0-9532-2B5D43354366}"/>
          </ac:picMkLst>
        </pc:picChg>
      </pc:sldChg>
      <pc:sldChg chg="addSp modSp new">
        <pc:chgData name="Manninen Riikka" userId="S::riikka.manninen@tukiliitto.fi::a291ecfc-1f07-4570-9bab-67e95608a29a" providerId="AD" clId="Web-{BD6EE668-E89E-CA2B-B1ED-CC8D4C0EB2A8}" dt="2019-05-20T07:11:22.076" v="72" actId="1076"/>
        <pc:sldMkLst>
          <pc:docMk/>
          <pc:sldMk cId="2027032125" sldId="282"/>
        </pc:sldMkLst>
        <pc:spChg chg="mod">
          <ac:chgData name="Manninen Riikka" userId="S::riikka.manninen@tukiliitto.fi::a291ecfc-1f07-4570-9bab-67e95608a29a" providerId="AD" clId="Web-{BD6EE668-E89E-CA2B-B1ED-CC8D4C0EB2A8}" dt="2019-05-20T07:03:41.939" v="20" actId="20577"/>
          <ac:spMkLst>
            <pc:docMk/>
            <pc:sldMk cId="2027032125" sldId="282"/>
            <ac:spMk id="2" creationId="{15D320B8-98AE-43F0-8543-47B8745F329A}"/>
          </ac:spMkLst>
        </pc:spChg>
        <pc:spChg chg="mod">
          <ac:chgData name="Manninen Riikka" userId="S::riikka.manninen@tukiliitto.fi::a291ecfc-1f07-4570-9bab-67e95608a29a" providerId="AD" clId="Web-{BD6EE668-E89E-CA2B-B1ED-CC8D4C0EB2A8}" dt="2019-05-20T07:11:14.841" v="70" actId="20577"/>
          <ac:spMkLst>
            <pc:docMk/>
            <pc:sldMk cId="2027032125" sldId="282"/>
            <ac:spMk id="3" creationId="{0F5A672E-A320-4E40-96C9-1060130D1C0C}"/>
          </ac:spMkLst>
        </pc:spChg>
        <pc:picChg chg="add mod">
          <ac:chgData name="Manninen Riikka" userId="S::riikka.manninen@tukiliitto.fi::a291ecfc-1f07-4570-9bab-67e95608a29a" providerId="AD" clId="Web-{BD6EE668-E89E-CA2B-B1ED-CC8D4C0EB2A8}" dt="2019-05-20T07:06:32.250" v="38" actId="1076"/>
          <ac:picMkLst>
            <pc:docMk/>
            <pc:sldMk cId="2027032125" sldId="282"/>
            <ac:picMk id="4" creationId="{A9B9DA12-12DA-4497-8A14-CEE5E94C14BC}"/>
          </ac:picMkLst>
        </pc:picChg>
        <pc:picChg chg="add mod">
          <ac:chgData name="Manninen Riikka" userId="S::riikka.manninen@tukiliitto.fi::a291ecfc-1f07-4570-9bab-67e95608a29a" providerId="AD" clId="Web-{BD6EE668-E89E-CA2B-B1ED-CC8D4C0EB2A8}" dt="2019-05-20T07:06:43.390" v="40" actId="1076"/>
          <ac:picMkLst>
            <pc:docMk/>
            <pc:sldMk cId="2027032125" sldId="282"/>
            <ac:picMk id="6" creationId="{8F42A1DE-1CFA-431C-8DD4-76C8CA08BAD5}"/>
          </ac:picMkLst>
        </pc:picChg>
        <pc:picChg chg="add mod">
          <ac:chgData name="Manninen Riikka" userId="S::riikka.manninen@tukiliitto.fi::a291ecfc-1f07-4570-9bab-67e95608a29a" providerId="AD" clId="Web-{BD6EE668-E89E-CA2B-B1ED-CC8D4C0EB2A8}" dt="2019-05-20T07:07:48.515" v="47" actId="1076"/>
          <ac:picMkLst>
            <pc:docMk/>
            <pc:sldMk cId="2027032125" sldId="282"/>
            <ac:picMk id="8" creationId="{08DFCD09-8D7E-42B0-A795-BF73F9B13F9C}"/>
          </ac:picMkLst>
        </pc:picChg>
        <pc:picChg chg="add mod">
          <ac:chgData name="Manninen Riikka" userId="S::riikka.manninen@tukiliitto.fi::a291ecfc-1f07-4570-9bab-67e95608a29a" providerId="AD" clId="Web-{BD6EE668-E89E-CA2B-B1ED-CC8D4C0EB2A8}" dt="2019-05-20T07:08:48.514" v="55" actId="1076"/>
          <ac:picMkLst>
            <pc:docMk/>
            <pc:sldMk cId="2027032125" sldId="282"/>
            <ac:picMk id="10" creationId="{5A0CE904-DC34-4FAC-956B-8D63FFF1C31F}"/>
          </ac:picMkLst>
        </pc:picChg>
        <pc:picChg chg="add mod">
          <ac:chgData name="Manninen Riikka" userId="S::riikka.manninen@tukiliitto.fi::a291ecfc-1f07-4570-9bab-67e95608a29a" providerId="AD" clId="Web-{BD6EE668-E89E-CA2B-B1ED-CC8D4C0EB2A8}" dt="2019-05-20T07:11:22.076" v="72" actId="1076"/>
          <ac:picMkLst>
            <pc:docMk/>
            <pc:sldMk cId="2027032125" sldId="282"/>
            <ac:picMk id="12" creationId="{AC804FBC-A50A-4EDC-93D1-DF5A77E89E49}"/>
          </ac:picMkLst>
        </pc:picChg>
      </pc:sldChg>
      <pc:sldChg chg="addSp delSp modSp new">
        <pc:chgData name="Manninen Riikka" userId="S::riikka.manninen@tukiliitto.fi::a291ecfc-1f07-4570-9bab-67e95608a29a" providerId="AD" clId="Web-{BD6EE668-E89E-CA2B-B1ED-CC8D4C0EB2A8}" dt="2019-05-20T07:26:07.456" v="173" actId="1076"/>
        <pc:sldMkLst>
          <pc:docMk/>
          <pc:sldMk cId="1921477211" sldId="283"/>
        </pc:sldMkLst>
        <pc:spChg chg="mod">
          <ac:chgData name="Manninen Riikka" userId="S::riikka.manninen@tukiliitto.fi::a291ecfc-1f07-4570-9bab-67e95608a29a" providerId="AD" clId="Web-{BD6EE668-E89E-CA2B-B1ED-CC8D4C0EB2A8}" dt="2019-05-20T07:15:45.650" v="133" actId="1076"/>
          <ac:spMkLst>
            <pc:docMk/>
            <pc:sldMk cId="1921477211" sldId="283"/>
            <ac:spMk id="2" creationId="{4ABE15A4-1592-4101-AAA4-E6497B8D2260}"/>
          </ac:spMkLst>
        </pc:spChg>
        <pc:spChg chg="mod">
          <ac:chgData name="Manninen Riikka" userId="S::riikka.manninen@tukiliitto.fi::a291ecfc-1f07-4570-9bab-67e95608a29a" providerId="AD" clId="Web-{BD6EE668-E89E-CA2B-B1ED-CC8D4C0EB2A8}" dt="2019-05-20T07:24:29.582" v="163" actId="20577"/>
          <ac:spMkLst>
            <pc:docMk/>
            <pc:sldMk cId="1921477211" sldId="283"/>
            <ac:spMk id="3" creationId="{A2A50A8A-3C4C-40A9-82C6-D711FBDFFA71}"/>
          </ac:spMkLst>
        </pc:spChg>
        <pc:picChg chg="add mod">
          <ac:chgData name="Manninen Riikka" userId="S::riikka.manninen@tukiliitto.fi::a291ecfc-1f07-4570-9bab-67e95608a29a" providerId="AD" clId="Web-{BD6EE668-E89E-CA2B-B1ED-CC8D4C0EB2A8}" dt="2019-05-20T07:26:07.456" v="173" actId="1076"/>
          <ac:picMkLst>
            <pc:docMk/>
            <pc:sldMk cId="1921477211" sldId="283"/>
            <ac:picMk id="4" creationId="{D0267424-9C8E-415D-95A3-7B803802B61C}"/>
          </ac:picMkLst>
        </pc:picChg>
        <pc:picChg chg="add del mod">
          <ac:chgData name="Manninen Riikka" userId="S::riikka.manninen@tukiliitto.fi::a291ecfc-1f07-4570-9bab-67e95608a29a" providerId="AD" clId="Web-{BD6EE668-E89E-CA2B-B1ED-CC8D4C0EB2A8}" dt="2019-05-20T07:24:33.739" v="165"/>
          <ac:picMkLst>
            <pc:docMk/>
            <pc:sldMk cId="1921477211" sldId="283"/>
            <ac:picMk id="6" creationId="{41DF12C2-1B97-4760-BA1D-B3A62D53C557}"/>
          </ac:picMkLst>
        </pc:picChg>
        <pc:picChg chg="add mod">
          <ac:chgData name="Manninen Riikka" userId="S::riikka.manninen@tukiliitto.fi::a291ecfc-1f07-4570-9bab-67e95608a29a" providerId="AD" clId="Web-{BD6EE668-E89E-CA2B-B1ED-CC8D4C0EB2A8}" dt="2019-05-20T07:26:03.020" v="172" actId="1076"/>
          <ac:picMkLst>
            <pc:docMk/>
            <pc:sldMk cId="1921477211" sldId="283"/>
            <ac:picMk id="8" creationId="{2F41AE1F-EFA5-423C-8402-6CECF34B8768}"/>
          </ac:picMkLst>
        </pc:picChg>
      </pc:sldChg>
      <pc:sldChg chg="modSp new">
        <pc:chgData name="Manninen Riikka" userId="S::riikka.manninen@tukiliitto.fi::a291ecfc-1f07-4570-9bab-67e95608a29a" providerId="AD" clId="Web-{BD6EE668-E89E-CA2B-B1ED-CC8D4C0EB2A8}" dt="2019-05-20T07:30:18.063" v="200" actId="20577"/>
        <pc:sldMkLst>
          <pc:docMk/>
          <pc:sldMk cId="909763654" sldId="284"/>
        </pc:sldMkLst>
        <pc:spChg chg="mod">
          <ac:chgData name="Manninen Riikka" userId="S::riikka.manninen@tukiliitto.fi::a291ecfc-1f07-4570-9bab-67e95608a29a" providerId="AD" clId="Web-{BD6EE668-E89E-CA2B-B1ED-CC8D4C0EB2A8}" dt="2019-05-20T07:26:48.894" v="187" actId="20577"/>
          <ac:spMkLst>
            <pc:docMk/>
            <pc:sldMk cId="909763654" sldId="284"/>
            <ac:spMk id="2" creationId="{7543B343-9642-4C15-BC97-C4334E06A022}"/>
          </ac:spMkLst>
        </pc:spChg>
        <pc:spChg chg="mod">
          <ac:chgData name="Manninen Riikka" userId="S::riikka.manninen@tukiliitto.fi::a291ecfc-1f07-4570-9bab-67e95608a29a" providerId="AD" clId="Web-{BD6EE668-E89E-CA2B-B1ED-CC8D4C0EB2A8}" dt="2019-05-20T07:30:18.063" v="200" actId="20577"/>
          <ac:spMkLst>
            <pc:docMk/>
            <pc:sldMk cId="909763654" sldId="284"/>
            <ac:spMk id="3" creationId="{6CA169E6-82F0-47CA-81BA-BE533D19D3F8}"/>
          </ac:spMkLst>
        </pc:spChg>
      </pc:sldChg>
    </pc:docChg>
  </pc:docChgLst>
  <pc:docChgLst>
    <pc:chgData name="Karikko Wilma" userId="S::wilma.karikko@tukiliitto.fi::b66fe3a3-1c2a-4a6f-8e13-c9f8e725b023" providerId="AD" clId="Web-{EE3ADC29-6484-91DB-5EEA-4E8DCB85EE5B}"/>
    <pc:docChg chg="modSld">
      <pc:chgData name="Karikko Wilma" userId="S::wilma.karikko@tukiliitto.fi::b66fe3a3-1c2a-4a6f-8e13-c9f8e725b023" providerId="AD" clId="Web-{EE3ADC29-6484-91DB-5EEA-4E8DCB85EE5B}" dt="2019-05-20T06:28:04.466" v="1" actId="20577"/>
      <pc:docMkLst>
        <pc:docMk/>
      </pc:docMkLst>
      <pc:sldChg chg="modSp">
        <pc:chgData name="Karikko Wilma" userId="S::wilma.karikko@tukiliitto.fi::b66fe3a3-1c2a-4a6f-8e13-c9f8e725b023" providerId="AD" clId="Web-{EE3ADC29-6484-91DB-5EEA-4E8DCB85EE5B}" dt="2019-05-20T06:28:04.466" v="1" actId="20577"/>
        <pc:sldMkLst>
          <pc:docMk/>
          <pc:sldMk cId="0" sldId="258"/>
        </pc:sldMkLst>
        <pc:spChg chg="mod">
          <ac:chgData name="Karikko Wilma" userId="S::wilma.karikko@tukiliitto.fi::b66fe3a3-1c2a-4a6f-8e13-c9f8e725b023" providerId="AD" clId="Web-{EE3ADC29-6484-91DB-5EEA-4E8DCB85EE5B}" dt="2019-05-20T06:28:04.466" v="1" actId="20577"/>
          <ac:spMkLst>
            <pc:docMk/>
            <pc:sldMk cId="0" sldId="258"/>
            <ac:spMk id="4099" creationId="{6ED697D5-8BEE-43B3-9021-BB09E7C95E8A}"/>
          </ac:spMkLst>
        </pc:spChg>
      </pc:sldChg>
    </pc:docChg>
  </pc:docChgLst>
  <pc:docChgLst>
    <pc:chgData name="Suhonen Jonna" userId="S::jonna.suhonen@tukiliitto.fi::f7dd97ef-e1bc-49c0-bb65-84c25070cc4e" providerId="AD" clId="Web-{84891CE2-DC42-65E6-1492-332F239D3BF5}"/>
    <pc:docChg chg="addSld modSld">
      <pc:chgData name="Suhonen Jonna" userId="S::jonna.suhonen@tukiliitto.fi::f7dd97ef-e1bc-49c0-bb65-84c25070cc4e" providerId="AD" clId="Web-{84891CE2-DC42-65E6-1492-332F239D3BF5}" dt="2019-05-20T04:44:18.059" v="269" actId="20577"/>
      <pc:docMkLst>
        <pc:docMk/>
      </pc:docMkLst>
      <pc:sldChg chg="modSp">
        <pc:chgData name="Suhonen Jonna" userId="S::jonna.suhonen@tukiliitto.fi::f7dd97ef-e1bc-49c0-bb65-84c25070cc4e" providerId="AD" clId="Web-{84891CE2-DC42-65E6-1492-332F239D3BF5}" dt="2019-05-20T04:42:31.699" v="266" actId="20577"/>
        <pc:sldMkLst>
          <pc:docMk/>
          <pc:sldMk cId="0" sldId="264"/>
        </pc:sldMkLst>
        <pc:spChg chg="mod">
          <ac:chgData name="Suhonen Jonna" userId="S::jonna.suhonen@tukiliitto.fi::f7dd97ef-e1bc-49c0-bb65-84c25070cc4e" providerId="AD" clId="Web-{84891CE2-DC42-65E6-1492-332F239D3BF5}" dt="2019-05-20T04:42:31.699" v="266" actId="20577"/>
          <ac:spMkLst>
            <pc:docMk/>
            <pc:sldMk cId="0" sldId="264"/>
            <ac:spMk id="3" creationId="{A078F42E-AAB1-49E2-B0EF-2258DEADF9FA}"/>
          </ac:spMkLst>
        </pc:spChg>
      </pc:sldChg>
      <pc:sldChg chg="modSp">
        <pc:chgData name="Suhonen Jonna" userId="S::jonna.suhonen@tukiliitto.fi::f7dd97ef-e1bc-49c0-bb65-84c25070cc4e" providerId="AD" clId="Web-{84891CE2-DC42-65E6-1492-332F239D3BF5}" dt="2019-05-20T04:44:18.059" v="269" actId="20577"/>
        <pc:sldMkLst>
          <pc:docMk/>
          <pc:sldMk cId="1424459992" sldId="279"/>
        </pc:sldMkLst>
        <pc:spChg chg="mod">
          <ac:chgData name="Suhonen Jonna" userId="S::jonna.suhonen@tukiliitto.fi::f7dd97ef-e1bc-49c0-bb65-84c25070cc4e" providerId="AD" clId="Web-{84891CE2-DC42-65E6-1492-332F239D3BF5}" dt="2019-05-20T04:44:18.059" v="269" actId="20577"/>
          <ac:spMkLst>
            <pc:docMk/>
            <pc:sldMk cId="1424459992" sldId="279"/>
            <ac:spMk id="3" creationId="{A078F42E-AAB1-49E2-B0EF-2258DEADF9FA}"/>
          </ac:spMkLst>
        </pc:spChg>
      </pc:sldChg>
      <pc:sldChg chg="addSp delSp modSp add replId">
        <pc:chgData name="Suhonen Jonna" userId="S::jonna.suhonen@tukiliitto.fi::f7dd97ef-e1bc-49c0-bb65-84c25070cc4e" providerId="AD" clId="Web-{84891CE2-DC42-65E6-1492-332F239D3BF5}" dt="2019-05-20T04:43:47.418" v="268" actId="20577"/>
        <pc:sldMkLst>
          <pc:docMk/>
          <pc:sldMk cId="758210012" sldId="281"/>
        </pc:sldMkLst>
        <pc:spChg chg="mod">
          <ac:chgData name="Suhonen Jonna" userId="S::jonna.suhonen@tukiliitto.fi::f7dd97ef-e1bc-49c0-bb65-84c25070cc4e" providerId="AD" clId="Web-{84891CE2-DC42-65E6-1492-332F239D3BF5}" dt="2019-05-20T03:39:42.268" v="8" actId="20577"/>
          <ac:spMkLst>
            <pc:docMk/>
            <pc:sldMk cId="758210012" sldId="281"/>
            <ac:spMk id="6146" creationId="{6671ADE8-350D-4653-9719-6FBEB4A6A594}"/>
          </ac:spMkLst>
        </pc:spChg>
        <pc:spChg chg="mod">
          <ac:chgData name="Suhonen Jonna" userId="S::jonna.suhonen@tukiliitto.fi::f7dd97ef-e1bc-49c0-bb65-84c25070cc4e" providerId="AD" clId="Web-{84891CE2-DC42-65E6-1492-332F239D3BF5}" dt="2019-05-20T04:43:47.418" v="268" actId="20577"/>
          <ac:spMkLst>
            <pc:docMk/>
            <pc:sldMk cId="758210012" sldId="281"/>
            <ac:spMk id="6147" creationId="{B4EDB609-158C-4979-902E-5432ADDD0CC6}"/>
          </ac:spMkLst>
        </pc:spChg>
        <pc:picChg chg="del">
          <ac:chgData name="Suhonen Jonna" userId="S::jonna.suhonen@tukiliitto.fi::f7dd97ef-e1bc-49c0-bb65-84c25070cc4e" providerId="AD" clId="Web-{84891CE2-DC42-65E6-1492-332F239D3BF5}" dt="2019-05-20T03:40:19.909" v="27"/>
          <ac:picMkLst>
            <pc:docMk/>
            <pc:sldMk cId="758210012" sldId="281"/>
            <ac:picMk id="2" creationId="{D0EB2D7E-1DE1-4128-878F-54BF55E920A9}"/>
          </ac:picMkLst>
        </pc:picChg>
        <pc:picChg chg="del">
          <ac:chgData name="Suhonen Jonna" userId="S::jonna.suhonen@tukiliitto.fi::f7dd97ef-e1bc-49c0-bb65-84c25070cc4e" providerId="AD" clId="Web-{84891CE2-DC42-65E6-1492-332F239D3BF5}" dt="2019-05-20T03:43:44.879" v="31"/>
          <ac:picMkLst>
            <pc:docMk/>
            <pc:sldMk cId="758210012" sldId="281"/>
            <ac:picMk id="3" creationId="{DF1B5627-4988-42A9-AEC7-1442C6BE09A9}"/>
          </ac:picMkLst>
        </pc:picChg>
        <pc:picChg chg="add del mod">
          <ac:chgData name="Suhonen Jonna" userId="S::jonna.suhonen@tukiliitto.fi::f7dd97ef-e1bc-49c0-bb65-84c25070cc4e" providerId="AD" clId="Web-{84891CE2-DC42-65E6-1492-332F239D3BF5}" dt="2019-05-20T03:43:39.410" v="30"/>
          <ac:picMkLst>
            <pc:docMk/>
            <pc:sldMk cId="758210012" sldId="281"/>
            <ac:picMk id="5" creationId="{0D9AD2CD-598F-4AD9-A6C8-F1407AAE5C90}"/>
          </ac:picMkLst>
        </pc:picChg>
        <pc:picChg chg="del">
          <ac:chgData name="Suhonen Jonna" userId="S::jonna.suhonen@tukiliitto.fi::f7dd97ef-e1bc-49c0-bb65-84c25070cc4e" providerId="AD" clId="Web-{84891CE2-DC42-65E6-1492-332F239D3BF5}" dt="2019-05-20T03:44:03.911" v="32"/>
          <ac:picMkLst>
            <pc:docMk/>
            <pc:sldMk cId="758210012" sldId="281"/>
            <ac:picMk id="6" creationId="{02AC7705-0E64-47EF-B6AA-0883539FF4A1}"/>
          </ac:picMkLst>
        </pc:picChg>
        <pc:picChg chg="del">
          <ac:chgData name="Suhonen Jonna" userId="S::jonna.suhonen@tukiliitto.fi::f7dd97ef-e1bc-49c0-bb65-84c25070cc4e" providerId="AD" clId="Web-{84891CE2-DC42-65E6-1492-332F239D3BF5}" dt="2019-05-20T03:44:09.786" v="34"/>
          <ac:picMkLst>
            <pc:docMk/>
            <pc:sldMk cId="758210012" sldId="281"/>
            <ac:picMk id="8" creationId="{0E2DD5B0-14B8-4E84-A27B-FCECA8EEA679}"/>
          </ac:picMkLst>
        </pc:picChg>
        <pc:picChg chg="add mod">
          <ac:chgData name="Suhonen Jonna" userId="S::jonna.suhonen@tukiliitto.fi::f7dd97ef-e1bc-49c0-bb65-84c25070cc4e" providerId="AD" clId="Web-{84891CE2-DC42-65E6-1492-332F239D3BF5}" dt="2019-05-20T04:02:17.199" v="50" actId="14100"/>
          <ac:picMkLst>
            <pc:docMk/>
            <pc:sldMk cId="758210012" sldId="281"/>
            <ac:picMk id="9" creationId="{5180D3CA-DD0B-4A33-9563-F0C3CBA0487F}"/>
          </ac:picMkLst>
        </pc:picChg>
        <pc:picChg chg="del">
          <ac:chgData name="Suhonen Jonna" userId="S::jonna.suhonen@tukiliitto.fi::f7dd97ef-e1bc-49c0-bb65-84c25070cc4e" providerId="AD" clId="Web-{84891CE2-DC42-65E6-1492-332F239D3BF5}" dt="2019-05-20T03:44:06.911" v="33"/>
          <ac:picMkLst>
            <pc:docMk/>
            <pc:sldMk cId="758210012" sldId="281"/>
            <ac:picMk id="10" creationId="{729CD20E-9617-4D52-BEF7-05DD75E74E53}"/>
          </ac:picMkLst>
        </pc:picChg>
        <pc:picChg chg="add mod">
          <ac:chgData name="Suhonen Jonna" userId="S::jonna.suhonen@tukiliitto.fi::f7dd97ef-e1bc-49c0-bb65-84c25070cc4e" providerId="AD" clId="Web-{84891CE2-DC42-65E6-1492-332F239D3BF5}" dt="2019-05-20T04:02:13.105" v="49" actId="14100"/>
          <ac:picMkLst>
            <pc:docMk/>
            <pc:sldMk cId="758210012" sldId="281"/>
            <ac:picMk id="12" creationId="{E8672C9C-00FF-4D9E-B26B-BA79F3E902D3}"/>
          </ac:picMkLst>
        </pc:picChg>
        <pc:picChg chg="add mod">
          <ac:chgData name="Suhonen Jonna" userId="S::jonna.suhonen@tukiliitto.fi::f7dd97ef-e1bc-49c0-bb65-84c25070cc4e" providerId="AD" clId="Web-{84891CE2-DC42-65E6-1492-332F239D3BF5}" dt="2019-05-20T04:02:27.636" v="52" actId="1076"/>
          <ac:picMkLst>
            <pc:docMk/>
            <pc:sldMk cId="758210012" sldId="281"/>
            <ac:picMk id="14" creationId="{5271775C-EC88-4DB1-A887-ED02D98C1886}"/>
          </ac:picMkLst>
        </pc:picChg>
        <pc:picChg chg="add mod">
          <ac:chgData name="Suhonen Jonna" userId="S::jonna.suhonen@tukiliitto.fi::f7dd97ef-e1bc-49c0-bb65-84c25070cc4e" providerId="AD" clId="Web-{84891CE2-DC42-65E6-1492-332F239D3BF5}" dt="2019-05-20T04:02:31.308" v="53" actId="1076"/>
          <ac:picMkLst>
            <pc:docMk/>
            <pc:sldMk cId="758210012" sldId="281"/>
            <ac:picMk id="16" creationId="{1F544BE7-6980-4C38-B3E3-DD235DAD4DC8}"/>
          </ac:picMkLst>
        </pc:picChg>
        <pc:picChg chg="add del mod">
          <ac:chgData name="Suhonen Jonna" userId="S::jonna.suhonen@tukiliitto.fi::f7dd97ef-e1bc-49c0-bb65-84c25070cc4e" providerId="AD" clId="Web-{84891CE2-DC42-65E6-1492-332F239D3BF5}" dt="2019-05-20T04:03:49.606" v="56"/>
          <ac:picMkLst>
            <pc:docMk/>
            <pc:sldMk cId="758210012" sldId="281"/>
            <ac:picMk id="18" creationId="{DA74EBA8-7C37-413D-90C5-02322083219C}"/>
          </ac:picMkLst>
        </pc:picChg>
        <pc:picChg chg="add mod">
          <ac:chgData name="Suhonen Jonna" userId="S::jonna.suhonen@tukiliitto.fi::f7dd97ef-e1bc-49c0-bb65-84c25070cc4e" providerId="AD" clId="Web-{84891CE2-DC42-65E6-1492-332F239D3BF5}" dt="2019-05-20T04:06:55.826" v="61" actId="1076"/>
          <ac:picMkLst>
            <pc:docMk/>
            <pc:sldMk cId="758210012" sldId="281"/>
            <ac:picMk id="20" creationId="{FF674F5E-16A1-425B-86DE-CF412A806DA4}"/>
          </ac:picMkLst>
        </pc:picChg>
      </pc:sldChg>
    </pc:docChg>
  </pc:docChgLst>
  <pc:docChgLst>
    <pc:chgData name="Mäkinen Sirpa" userId="S::sirpa.makinen@tukiliitto.fi::33fd1116-5902-4e39-a85f-9534cd6bea12" providerId="AD" clId="Web-{AA2BE345-CAF3-36DA-7F66-EADAFB3DE888}"/>
    <pc:docChg chg="addSld modSld">
      <pc:chgData name="Mäkinen Sirpa" userId="S::sirpa.makinen@tukiliitto.fi::33fd1116-5902-4e39-a85f-9534cd6bea12" providerId="AD" clId="Web-{AA2BE345-CAF3-36DA-7F66-EADAFB3DE888}" dt="2019-05-20T09:28:38.643" v="1130" actId="20577"/>
      <pc:docMkLst>
        <pc:docMk/>
      </pc:docMkLst>
      <pc:sldChg chg="modSp">
        <pc:chgData name="Mäkinen Sirpa" userId="S::sirpa.makinen@tukiliitto.fi::33fd1116-5902-4e39-a85f-9534cd6bea12" providerId="AD" clId="Web-{AA2BE345-CAF3-36DA-7F66-EADAFB3DE888}" dt="2019-05-20T09:17:50.142" v="889" actId="20577"/>
        <pc:sldMkLst>
          <pc:docMk/>
          <pc:sldMk cId="0" sldId="262"/>
        </pc:sldMkLst>
        <pc:spChg chg="mod">
          <ac:chgData name="Mäkinen Sirpa" userId="S::sirpa.makinen@tukiliitto.fi::33fd1116-5902-4e39-a85f-9534cd6bea12" providerId="AD" clId="Web-{AA2BE345-CAF3-36DA-7F66-EADAFB3DE888}" dt="2019-05-20T09:17:50.142" v="889" actId="20577"/>
          <ac:spMkLst>
            <pc:docMk/>
            <pc:sldMk cId="0" sldId="262"/>
            <ac:spMk id="19458" creationId="{C974D04F-F395-42DF-845D-4619D745EF81}"/>
          </ac:spMkLst>
        </pc:spChg>
        <pc:spChg chg="mod">
          <ac:chgData name="Mäkinen Sirpa" userId="S::sirpa.makinen@tukiliitto.fi::33fd1116-5902-4e39-a85f-9534cd6bea12" providerId="AD" clId="Web-{AA2BE345-CAF3-36DA-7F66-EADAFB3DE888}" dt="2019-05-20T09:16:47.533" v="865" actId="20577"/>
          <ac:spMkLst>
            <pc:docMk/>
            <pc:sldMk cId="0" sldId="262"/>
            <ac:spMk id="19459" creationId="{3EAA7406-D908-4F55-BEA2-2A59DDC26BE7}"/>
          </ac:spMkLst>
        </pc:spChg>
      </pc:sldChg>
      <pc:sldChg chg="modSp">
        <pc:chgData name="Mäkinen Sirpa" userId="S::sirpa.makinen@tukiliitto.fi::33fd1116-5902-4e39-a85f-9534cd6bea12" providerId="AD" clId="Web-{AA2BE345-CAF3-36DA-7F66-EADAFB3DE888}" dt="2019-05-20T08:43:37.217" v="48" actId="20577"/>
        <pc:sldMkLst>
          <pc:docMk/>
          <pc:sldMk cId="0" sldId="264"/>
        </pc:sldMkLst>
        <pc:spChg chg="mod">
          <ac:chgData name="Mäkinen Sirpa" userId="S::sirpa.makinen@tukiliitto.fi::33fd1116-5902-4e39-a85f-9534cd6bea12" providerId="AD" clId="Web-{AA2BE345-CAF3-36DA-7F66-EADAFB3DE888}" dt="2019-05-20T08:43:37.217" v="48" actId="20577"/>
          <ac:spMkLst>
            <pc:docMk/>
            <pc:sldMk cId="0" sldId="264"/>
            <ac:spMk id="3" creationId="{A078F42E-AAB1-49E2-B0EF-2258DEADF9FA}"/>
          </ac:spMkLst>
        </pc:spChg>
      </pc:sldChg>
      <pc:sldChg chg="modSp">
        <pc:chgData name="Mäkinen Sirpa" userId="S::sirpa.makinen@tukiliitto.fi::33fd1116-5902-4e39-a85f-9534cd6bea12" providerId="AD" clId="Web-{AA2BE345-CAF3-36DA-7F66-EADAFB3DE888}" dt="2019-05-20T08:43:09.264" v="45" actId="20577"/>
        <pc:sldMkLst>
          <pc:docMk/>
          <pc:sldMk cId="1424459992" sldId="279"/>
        </pc:sldMkLst>
        <pc:spChg chg="mod">
          <ac:chgData name="Mäkinen Sirpa" userId="S::sirpa.makinen@tukiliitto.fi::33fd1116-5902-4e39-a85f-9534cd6bea12" providerId="AD" clId="Web-{AA2BE345-CAF3-36DA-7F66-EADAFB3DE888}" dt="2019-05-20T08:43:09.264" v="45" actId="20577"/>
          <ac:spMkLst>
            <pc:docMk/>
            <pc:sldMk cId="1424459992" sldId="279"/>
            <ac:spMk id="3" creationId="{A078F42E-AAB1-49E2-B0EF-2258DEADF9FA}"/>
          </ac:spMkLst>
        </pc:spChg>
      </pc:sldChg>
      <pc:sldChg chg="addSp modSp new">
        <pc:chgData name="Mäkinen Sirpa" userId="S::sirpa.makinen@tukiliitto.fi::33fd1116-5902-4e39-a85f-9534cd6bea12" providerId="AD" clId="Web-{AA2BE345-CAF3-36DA-7F66-EADAFB3DE888}" dt="2019-05-20T08:40:28.858" v="33" actId="20577"/>
        <pc:sldMkLst>
          <pc:docMk/>
          <pc:sldMk cId="1578062294" sldId="285"/>
        </pc:sldMkLst>
        <pc:spChg chg="mod">
          <ac:chgData name="Mäkinen Sirpa" userId="S::sirpa.makinen@tukiliitto.fi::33fd1116-5902-4e39-a85f-9534cd6bea12" providerId="AD" clId="Web-{AA2BE345-CAF3-36DA-7F66-EADAFB3DE888}" dt="2019-05-20T08:39:47.967" v="10" actId="20577"/>
          <ac:spMkLst>
            <pc:docMk/>
            <pc:sldMk cId="1578062294" sldId="285"/>
            <ac:spMk id="2" creationId="{A1359028-02F8-470F-8E2A-B932AC67349D}"/>
          </ac:spMkLst>
        </pc:spChg>
        <pc:spChg chg="mod">
          <ac:chgData name="Mäkinen Sirpa" userId="S::sirpa.makinen@tukiliitto.fi::33fd1116-5902-4e39-a85f-9534cd6bea12" providerId="AD" clId="Web-{AA2BE345-CAF3-36DA-7F66-EADAFB3DE888}" dt="2019-05-20T08:40:28.858" v="33" actId="20577"/>
          <ac:spMkLst>
            <pc:docMk/>
            <pc:sldMk cId="1578062294" sldId="285"/>
            <ac:spMk id="3" creationId="{C7E39719-DD04-4C18-9C70-0AD6B37F9E6B}"/>
          </ac:spMkLst>
        </pc:spChg>
        <pc:picChg chg="add">
          <ac:chgData name="Mäkinen Sirpa" userId="S::sirpa.makinen@tukiliitto.fi::33fd1116-5902-4e39-a85f-9534cd6bea12" providerId="AD" clId="Web-{AA2BE345-CAF3-36DA-7F66-EADAFB3DE888}" dt="2019-05-20T08:40:08.139" v="12"/>
          <ac:picMkLst>
            <pc:docMk/>
            <pc:sldMk cId="1578062294" sldId="285"/>
            <ac:picMk id="5" creationId="{0C2680D8-9C50-4DA5-9B87-DD362216F7D2}"/>
          </ac:picMkLst>
        </pc:picChg>
      </pc:sldChg>
      <pc:sldChg chg="modSp new">
        <pc:chgData name="Mäkinen Sirpa" userId="S::sirpa.makinen@tukiliitto.fi::33fd1116-5902-4e39-a85f-9534cd6bea12" providerId="AD" clId="Web-{AA2BE345-CAF3-36DA-7F66-EADAFB3DE888}" dt="2019-05-20T09:17:41.752" v="888" actId="20577"/>
        <pc:sldMkLst>
          <pc:docMk/>
          <pc:sldMk cId="3396467624" sldId="286"/>
        </pc:sldMkLst>
        <pc:spChg chg="mod">
          <ac:chgData name="Mäkinen Sirpa" userId="S::sirpa.makinen@tukiliitto.fi::33fd1116-5902-4e39-a85f-9534cd6bea12" providerId="AD" clId="Web-{AA2BE345-CAF3-36DA-7F66-EADAFB3DE888}" dt="2019-05-20T09:17:41.752" v="888" actId="20577"/>
          <ac:spMkLst>
            <pc:docMk/>
            <pc:sldMk cId="3396467624" sldId="286"/>
            <ac:spMk id="2" creationId="{23581BBC-DF6C-41E6-B007-9C648DBAF6BA}"/>
          </ac:spMkLst>
        </pc:spChg>
        <pc:spChg chg="mod">
          <ac:chgData name="Mäkinen Sirpa" userId="S::sirpa.makinen@tukiliitto.fi::33fd1116-5902-4e39-a85f-9534cd6bea12" providerId="AD" clId="Web-{AA2BE345-CAF3-36DA-7F66-EADAFB3DE888}" dt="2019-05-20T09:16:19.845" v="862" actId="20577"/>
          <ac:spMkLst>
            <pc:docMk/>
            <pc:sldMk cId="3396467624" sldId="286"/>
            <ac:spMk id="3" creationId="{C71D9D16-9E11-4DCB-BD36-C85FD4C4454E}"/>
          </ac:spMkLst>
        </pc:spChg>
      </pc:sldChg>
      <pc:sldChg chg="modSp new">
        <pc:chgData name="Mäkinen Sirpa" userId="S::sirpa.makinen@tukiliitto.fi::33fd1116-5902-4e39-a85f-9534cd6bea12" providerId="AD" clId="Web-{AA2BE345-CAF3-36DA-7F66-EADAFB3DE888}" dt="2019-05-20T09:28:38.643" v="1130" actId="20577"/>
        <pc:sldMkLst>
          <pc:docMk/>
          <pc:sldMk cId="237498017" sldId="287"/>
        </pc:sldMkLst>
        <pc:spChg chg="mod">
          <ac:chgData name="Mäkinen Sirpa" userId="S::sirpa.makinen@tukiliitto.fi::33fd1116-5902-4e39-a85f-9534cd6bea12" providerId="AD" clId="Web-{AA2BE345-CAF3-36DA-7F66-EADAFB3DE888}" dt="2019-05-20T09:25:04.221" v="1033" actId="20577"/>
          <ac:spMkLst>
            <pc:docMk/>
            <pc:sldMk cId="237498017" sldId="287"/>
            <ac:spMk id="2" creationId="{A860D75F-634D-4CE2-B9EA-257EED48635D}"/>
          </ac:spMkLst>
        </pc:spChg>
        <pc:spChg chg="mod">
          <ac:chgData name="Mäkinen Sirpa" userId="S::sirpa.makinen@tukiliitto.fi::33fd1116-5902-4e39-a85f-9534cd6bea12" providerId="AD" clId="Web-{AA2BE345-CAF3-36DA-7F66-EADAFB3DE888}" dt="2019-05-20T09:28:38.643" v="1130" actId="20577"/>
          <ac:spMkLst>
            <pc:docMk/>
            <pc:sldMk cId="237498017" sldId="287"/>
            <ac:spMk id="3" creationId="{C10EF62E-179A-47CB-A4CA-6054CF08E9F9}"/>
          </ac:spMkLst>
        </pc:spChg>
      </pc:sldChg>
    </pc:docChg>
  </pc:docChgLst>
  <pc:docChgLst>
    <pc:chgData name="Manninen Riikka" userId="S::riikka.manninen@tukiliitto.fi::a291ecfc-1f07-4570-9bab-67e95608a29a" providerId="AD" clId="Web-{E76CB8CA-9FDE-FEAD-20D8-A51C63FFF1F8}"/>
    <pc:docChg chg="addSld modSld sldOrd">
      <pc:chgData name="Manninen Riikka" userId="S::riikka.manninen@tukiliitto.fi::a291ecfc-1f07-4570-9bab-67e95608a29a" providerId="AD" clId="Web-{E76CB8CA-9FDE-FEAD-20D8-A51C63FFF1F8}" dt="2019-05-21T09:43:53.892" v="508" actId="20577"/>
      <pc:docMkLst>
        <pc:docMk/>
      </pc:docMkLst>
      <pc:sldChg chg="modSp">
        <pc:chgData name="Manninen Riikka" userId="S::riikka.manninen@tukiliitto.fi::a291ecfc-1f07-4570-9bab-67e95608a29a" providerId="AD" clId="Web-{E76CB8CA-9FDE-FEAD-20D8-A51C63FFF1F8}" dt="2019-05-21T07:04:13.534" v="10" actId="1076"/>
        <pc:sldMkLst>
          <pc:docMk/>
          <pc:sldMk cId="0" sldId="258"/>
        </pc:sldMkLst>
        <pc:spChg chg="mod">
          <ac:chgData name="Manninen Riikka" userId="S::riikka.manninen@tukiliitto.fi::a291ecfc-1f07-4570-9bab-67e95608a29a" providerId="AD" clId="Web-{E76CB8CA-9FDE-FEAD-20D8-A51C63FFF1F8}" dt="2019-05-21T07:03:34.832" v="4" actId="1076"/>
          <ac:spMkLst>
            <pc:docMk/>
            <pc:sldMk cId="0" sldId="258"/>
            <ac:spMk id="8" creationId="{A9B60EC6-2BFC-4803-95D2-D1078A93DD5D}"/>
          </ac:spMkLst>
        </pc:spChg>
        <pc:picChg chg="mod">
          <ac:chgData name="Manninen Riikka" userId="S::riikka.manninen@tukiliitto.fi::a291ecfc-1f07-4570-9bab-67e95608a29a" providerId="AD" clId="Web-{E76CB8CA-9FDE-FEAD-20D8-A51C63FFF1F8}" dt="2019-05-21T07:04:05.002" v="8" actId="1076"/>
          <ac:picMkLst>
            <pc:docMk/>
            <pc:sldMk cId="0" sldId="258"/>
            <ac:picMk id="4" creationId="{B02E3B07-94FC-40C8-A515-56E859163972}"/>
          </ac:picMkLst>
        </pc:picChg>
        <pc:picChg chg="mod">
          <ac:chgData name="Manninen Riikka" userId="S::riikka.manninen@tukiliitto.fi::a291ecfc-1f07-4570-9bab-67e95608a29a" providerId="AD" clId="Web-{E76CB8CA-9FDE-FEAD-20D8-A51C63FFF1F8}" dt="2019-05-21T07:03:27.784" v="3" actId="1076"/>
          <ac:picMkLst>
            <pc:docMk/>
            <pc:sldMk cId="0" sldId="258"/>
            <ac:picMk id="6" creationId="{80C62D7A-2BD5-4753-8125-94AC765CD5F0}"/>
          </ac:picMkLst>
        </pc:picChg>
        <pc:picChg chg="mod">
          <ac:chgData name="Manninen Riikka" userId="S::riikka.manninen@tukiliitto.fi::a291ecfc-1f07-4570-9bab-67e95608a29a" providerId="AD" clId="Web-{E76CB8CA-9FDE-FEAD-20D8-A51C63FFF1F8}" dt="2019-05-21T07:04:07.205" v="9" actId="1076"/>
          <ac:picMkLst>
            <pc:docMk/>
            <pc:sldMk cId="0" sldId="258"/>
            <ac:picMk id="10" creationId="{F01427C8-C95A-48EC-83F9-153C4DDC09FD}"/>
          </ac:picMkLst>
        </pc:picChg>
        <pc:picChg chg="mod">
          <ac:chgData name="Manninen Riikka" userId="S::riikka.manninen@tukiliitto.fi::a291ecfc-1f07-4570-9bab-67e95608a29a" providerId="AD" clId="Web-{E76CB8CA-9FDE-FEAD-20D8-A51C63FFF1F8}" dt="2019-05-21T07:04:13.534" v="10" actId="1076"/>
          <ac:picMkLst>
            <pc:docMk/>
            <pc:sldMk cId="0" sldId="258"/>
            <ac:picMk id="12" creationId="{37DDFE1A-CD13-4B47-9F4A-07B76B0CF75A}"/>
          </ac:picMkLst>
        </pc:picChg>
      </pc:sldChg>
      <pc:sldChg chg="addSp delSp modSp">
        <pc:chgData name="Manninen Riikka" userId="S::riikka.manninen@tukiliitto.fi::a291ecfc-1f07-4570-9bab-67e95608a29a" providerId="AD" clId="Web-{E76CB8CA-9FDE-FEAD-20D8-A51C63FFF1F8}" dt="2019-05-21T07:42:02.598" v="84" actId="1076"/>
        <pc:sldMkLst>
          <pc:docMk/>
          <pc:sldMk cId="1921477211" sldId="283"/>
        </pc:sldMkLst>
        <pc:spChg chg="mod">
          <ac:chgData name="Manninen Riikka" userId="S::riikka.manninen@tukiliitto.fi::a291ecfc-1f07-4570-9bab-67e95608a29a" providerId="AD" clId="Web-{E76CB8CA-9FDE-FEAD-20D8-A51C63FFF1F8}" dt="2019-05-21T07:40:25.364" v="57" actId="20577"/>
          <ac:spMkLst>
            <pc:docMk/>
            <pc:sldMk cId="1921477211" sldId="283"/>
            <ac:spMk id="2" creationId="{4ABE15A4-1592-4101-AAA4-E6497B8D2260}"/>
          </ac:spMkLst>
        </pc:spChg>
        <pc:picChg chg="add mod">
          <ac:chgData name="Manninen Riikka" userId="S::riikka.manninen@tukiliitto.fi::a291ecfc-1f07-4570-9bab-67e95608a29a" providerId="AD" clId="Web-{E76CB8CA-9FDE-FEAD-20D8-A51C63FFF1F8}" dt="2019-05-21T07:16:26.560" v="14" actId="1076"/>
          <ac:picMkLst>
            <pc:docMk/>
            <pc:sldMk cId="1921477211" sldId="283"/>
            <ac:picMk id="6" creationId="{1F27E2FE-3F97-46AA-9B3E-898D94517908}"/>
          </ac:picMkLst>
        </pc:picChg>
        <pc:picChg chg="mod">
          <ac:chgData name="Manninen Riikka" userId="S::riikka.manninen@tukiliitto.fi::a291ecfc-1f07-4570-9bab-67e95608a29a" providerId="AD" clId="Web-{E76CB8CA-9FDE-FEAD-20D8-A51C63FFF1F8}" dt="2019-05-21T07:16:39.748" v="16" actId="1076"/>
          <ac:picMkLst>
            <pc:docMk/>
            <pc:sldMk cId="1921477211" sldId="283"/>
            <ac:picMk id="8" creationId="{2F41AE1F-EFA5-423C-8402-6CECF34B8768}"/>
          </ac:picMkLst>
        </pc:picChg>
        <pc:picChg chg="add del mod">
          <ac:chgData name="Manninen Riikka" userId="S::riikka.manninen@tukiliitto.fi::a291ecfc-1f07-4570-9bab-67e95608a29a" providerId="AD" clId="Web-{E76CB8CA-9FDE-FEAD-20D8-A51C63FFF1F8}" dt="2019-05-21T07:41:04.426" v="78"/>
          <ac:picMkLst>
            <pc:docMk/>
            <pc:sldMk cId="1921477211" sldId="283"/>
            <ac:picMk id="9" creationId="{0EFDB8CA-23BD-47E4-81F8-9F0B88B480D9}"/>
          </ac:picMkLst>
        </pc:picChg>
        <pc:picChg chg="add mod">
          <ac:chgData name="Manninen Riikka" userId="S::riikka.manninen@tukiliitto.fi::a291ecfc-1f07-4570-9bab-67e95608a29a" providerId="AD" clId="Web-{E76CB8CA-9FDE-FEAD-20D8-A51C63FFF1F8}" dt="2019-05-21T07:42:02.598" v="84" actId="1076"/>
          <ac:picMkLst>
            <pc:docMk/>
            <pc:sldMk cId="1921477211" sldId="283"/>
            <ac:picMk id="11" creationId="{087772FA-4458-44E6-B863-27D9B469310A}"/>
          </ac:picMkLst>
        </pc:picChg>
      </pc:sldChg>
      <pc:sldChg chg="addSp modSp">
        <pc:chgData name="Manninen Riikka" userId="S::riikka.manninen@tukiliitto.fi::a291ecfc-1f07-4570-9bab-67e95608a29a" providerId="AD" clId="Web-{E76CB8CA-9FDE-FEAD-20D8-A51C63FFF1F8}" dt="2019-05-21T07:44:14.503" v="88" actId="1076"/>
        <pc:sldMkLst>
          <pc:docMk/>
          <pc:sldMk cId="909763654" sldId="284"/>
        </pc:sldMkLst>
        <pc:spChg chg="mod">
          <ac:chgData name="Manninen Riikka" userId="S::riikka.manninen@tukiliitto.fi::a291ecfc-1f07-4570-9bab-67e95608a29a" providerId="AD" clId="Web-{E76CB8CA-9FDE-FEAD-20D8-A51C63FFF1F8}" dt="2019-05-21T07:40:39.395" v="76" actId="20577"/>
          <ac:spMkLst>
            <pc:docMk/>
            <pc:sldMk cId="909763654" sldId="284"/>
            <ac:spMk id="2" creationId="{7543B343-9642-4C15-BC97-C4334E06A022}"/>
          </ac:spMkLst>
        </pc:spChg>
        <pc:spChg chg="mod">
          <ac:chgData name="Manninen Riikka" userId="S::riikka.manninen@tukiliitto.fi::a291ecfc-1f07-4570-9bab-67e95608a29a" providerId="AD" clId="Web-{E76CB8CA-9FDE-FEAD-20D8-A51C63FFF1F8}" dt="2019-05-21T07:21:24.043" v="22" actId="20577"/>
          <ac:spMkLst>
            <pc:docMk/>
            <pc:sldMk cId="909763654" sldId="284"/>
            <ac:spMk id="3" creationId="{6CA169E6-82F0-47CA-81BA-BE533D19D3F8}"/>
          </ac:spMkLst>
        </pc:spChg>
        <pc:picChg chg="add mod">
          <ac:chgData name="Manninen Riikka" userId="S::riikka.manninen@tukiliitto.fi::a291ecfc-1f07-4570-9bab-67e95608a29a" providerId="AD" clId="Web-{E76CB8CA-9FDE-FEAD-20D8-A51C63FFF1F8}" dt="2019-05-21T07:19:30.387" v="20" actId="1076"/>
          <ac:picMkLst>
            <pc:docMk/>
            <pc:sldMk cId="909763654" sldId="284"/>
            <ac:picMk id="4" creationId="{42CEA1AB-8569-4412-89ED-DF09952D1777}"/>
          </ac:picMkLst>
        </pc:picChg>
        <pc:picChg chg="add mod">
          <ac:chgData name="Manninen Riikka" userId="S::riikka.manninen@tukiliitto.fi::a291ecfc-1f07-4570-9bab-67e95608a29a" providerId="AD" clId="Web-{E76CB8CA-9FDE-FEAD-20D8-A51C63FFF1F8}" dt="2019-05-21T07:32:50.320" v="33" actId="1076"/>
          <ac:picMkLst>
            <pc:docMk/>
            <pc:sldMk cId="909763654" sldId="284"/>
            <ac:picMk id="6" creationId="{0E235D92-2082-447F-BDA6-D14CEF81F797}"/>
          </ac:picMkLst>
        </pc:picChg>
        <pc:picChg chg="add mod">
          <ac:chgData name="Manninen Riikka" userId="S::riikka.manninen@tukiliitto.fi::a291ecfc-1f07-4570-9bab-67e95608a29a" providerId="AD" clId="Web-{E76CB8CA-9FDE-FEAD-20D8-A51C63FFF1F8}" dt="2019-05-21T07:32:43.539" v="32" actId="1076"/>
          <ac:picMkLst>
            <pc:docMk/>
            <pc:sldMk cId="909763654" sldId="284"/>
            <ac:picMk id="8" creationId="{E3AA7D98-0FBB-4F76-BCCF-925B6A960ED2}"/>
          </ac:picMkLst>
        </pc:picChg>
        <pc:picChg chg="add mod">
          <ac:chgData name="Manninen Riikka" userId="S::riikka.manninen@tukiliitto.fi::a291ecfc-1f07-4570-9bab-67e95608a29a" providerId="AD" clId="Web-{E76CB8CA-9FDE-FEAD-20D8-A51C63FFF1F8}" dt="2019-05-21T07:33:57.148" v="39" actId="1076"/>
          <ac:picMkLst>
            <pc:docMk/>
            <pc:sldMk cId="909763654" sldId="284"/>
            <ac:picMk id="10" creationId="{35544ECA-84AB-4BBA-A13C-DBBD27E6A44F}"/>
          </ac:picMkLst>
        </pc:picChg>
        <pc:picChg chg="add mod">
          <ac:chgData name="Manninen Riikka" userId="S::riikka.manninen@tukiliitto.fi::a291ecfc-1f07-4570-9bab-67e95608a29a" providerId="AD" clId="Web-{E76CB8CA-9FDE-FEAD-20D8-A51C63FFF1F8}" dt="2019-05-21T07:36:45.225" v="43" actId="1076"/>
          <ac:picMkLst>
            <pc:docMk/>
            <pc:sldMk cId="909763654" sldId="284"/>
            <ac:picMk id="12" creationId="{EE4518F1-52E0-474A-AFC4-84FC7F066419}"/>
          </ac:picMkLst>
        </pc:picChg>
        <pc:picChg chg="add mod">
          <ac:chgData name="Manninen Riikka" userId="S::riikka.manninen@tukiliitto.fi::a291ecfc-1f07-4570-9bab-67e95608a29a" providerId="AD" clId="Web-{E76CB8CA-9FDE-FEAD-20D8-A51C63FFF1F8}" dt="2019-05-21T07:38:33.099" v="46" actId="1076"/>
          <ac:picMkLst>
            <pc:docMk/>
            <pc:sldMk cId="909763654" sldId="284"/>
            <ac:picMk id="14" creationId="{015ADFCD-20C6-41BF-B2F7-0131B7CDFDFC}"/>
          </ac:picMkLst>
        </pc:picChg>
        <pc:picChg chg="add mod">
          <ac:chgData name="Manninen Riikka" userId="S::riikka.manninen@tukiliitto.fi::a291ecfc-1f07-4570-9bab-67e95608a29a" providerId="AD" clId="Web-{E76CB8CA-9FDE-FEAD-20D8-A51C63FFF1F8}" dt="2019-05-21T07:44:14.503" v="88" actId="1076"/>
          <ac:picMkLst>
            <pc:docMk/>
            <pc:sldMk cId="909763654" sldId="284"/>
            <ac:picMk id="16" creationId="{F5230286-6DD7-4AA5-8D0E-BA93E539C51E}"/>
          </ac:picMkLst>
        </pc:picChg>
      </pc:sldChg>
      <pc:sldChg chg="modSp new">
        <pc:chgData name="Manninen Riikka" userId="S::riikka.manninen@tukiliitto.fi::a291ecfc-1f07-4570-9bab-67e95608a29a" providerId="AD" clId="Web-{E76CB8CA-9FDE-FEAD-20D8-A51C63FFF1F8}" dt="2019-05-21T08:08:05.371" v="326" actId="20577"/>
        <pc:sldMkLst>
          <pc:docMk/>
          <pc:sldMk cId="1811933799" sldId="297"/>
        </pc:sldMkLst>
        <pc:spChg chg="mod">
          <ac:chgData name="Manninen Riikka" userId="S::riikka.manninen@tukiliitto.fi::a291ecfc-1f07-4570-9bab-67e95608a29a" providerId="AD" clId="Web-{E76CB8CA-9FDE-FEAD-20D8-A51C63FFF1F8}" dt="2019-05-21T08:08:05.371" v="326" actId="20577"/>
          <ac:spMkLst>
            <pc:docMk/>
            <pc:sldMk cId="1811933799" sldId="297"/>
            <ac:spMk id="2" creationId="{174ACFBA-5F28-4E87-BC25-F8F47954B5C5}"/>
          </ac:spMkLst>
        </pc:spChg>
        <pc:spChg chg="mod">
          <ac:chgData name="Manninen Riikka" userId="S::riikka.manninen@tukiliitto.fi::a291ecfc-1f07-4570-9bab-67e95608a29a" providerId="AD" clId="Web-{E76CB8CA-9FDE-FEAD-20D8-A51C63FFF1F8}" dt="2019-05-21T08:07:40.869" v="323" actId="20577"/>
          <ac:spMkLst>
            <pc:docMk/>
            <pc:sldMk cId="1811933799" sldId="297"/>
            <ac:spMk id="3" creationId="{930C67F8-CE03-42AE-83FF-29950C9ED75F}"/>
          </ac:spMkLst>
        </pc:spChg>
      </pc:sldChg>
      <pc:sldChg chg="modSp new">
        <pc:chgData name="Manninen Riikka" userId="S::riikka.manninen@tukiliitto.fi::a291ecfc-1f07-4570-9bab-67e95608a29a" providerId="AD" clId="Web-{E76CB8CA-9FDE-FEAD-20D8-A51C63FFF1F8}" dt="2019-05-21T09:43:53.892" v="508" actId="20577"/>
        <pc:sldMkLst>
          <pc:docMk/>
          <pc:sldMk cId="3624915851" sldId="298"/>
        </pc:sldMkLst>
        <pc:spChg chg="mod">
          <ac:chgData name="Manninen Riikka" userId="S::riikka.manninen@tukiliitto.fi::a291ecfc-1f07-4570-9bab-67e95608a29a" providerId="AD" clId="Web-{E76CB8CA-9FDE-FEAD-20D8-A51C63FFF1F8}" dt="2019-05-21T08:10:13.197" v="381" actId="20577"/>
          <ac:spMkLst>
            <pc:docMk/>
            <pc:sldMk cId="3624915851" sldId="298"/>
            <ac:spMk id="2" creationId="{CABD284C-999E-4035-AEA4-37A0D1BB0507}"/>
          </ac:spMkLst>
        </pc:spChg>
        <pc:spChg chg="mod">
          <ac:chgData name="Manninen Riikka" userId="S::riikka.manninen@tukiliitto.fi::a291ecfc-1f07-4570-9bab-67e95608a29a" providerId="AD" clId="Web-{E76CB8CA-9FDE-FEAD-20D8-A51C63FFF1F8}" dt="2019-05-21T09:43:53.892" v="508" actId="20577"/>
          <ac:spMkLst>
            <pc:docMk/>
            <pc:sldMk cId="3624915851" sldId="298"/>
            <ac:spMk id="3" creationId="{982C0BB1-DB54-4497-B998-5AA2C27156D0}"/>
          </ac:spMkLst>
        </pc:spChg>
      </pc:sldChg>
      <pc:sldChg chg="modSp new ord">
        <pc:chgData name="Manninen Riikka" userId="S::riikka.manninen@tukiliitto.fi::a291ecfc-1f07-4570-9bab-67e95608a29a" providerId="AD" clId="Web-{E76CB8CA-9FDE-FEAD-20D8-A51C63FFF1F8}" dt="2019-05-21T09:37:45.005" v="430" actId="20577"/>
        <pc:sldMkLst>
          <pc:docMk/>
          <pc:sldMk cId="2575091889" sldId="299"/>
        </pc:sldMkLst>
        <pc:spChg chg="mod">
          <ac:chgData name="Manninen Riikka" userId="S::riikka.manninen@tukiliitto.fi::a291ecfc-1f07-4570-9bab-67e95608a29a" providerId="AD" clId="Web-{E76CB8CA-9FDE-FEAD-20D8-A51C63FFF1F8}" dt="2019-05-21T09:32:54.913" v="391" actId="20577"/>
          <ac:spMkLst>
            <pc:docMk/>
            <pc:sldMk cId="2575091889" sldId="299"/>
            <ac:spMk id="2" creationId="{F0039797-3487-4602-9584-F0C55B5F339B}"/>
          </ac:spMkLst>
        </pc:spChg>
        <pc:spChg chg="mod">
          <ac:chgData name="Manninen Riikka" userId="S::riikka.manninen@tukiliitto.fi::a291ecfc-1f07-4570-9bab-67e95608a29a" providerId="AD" clId="Web-{E76CB8CA-9FDE-FEAD-20D8-A51C63FFF1F8}" dt="2019-05-21T09:37:45.005" v="430" actId="20577"/>
          <ac:spMkLst>
            <pc:docMk/>
            <pc:sldMk cId="2575091889" sldId="299"/>
            <ac:spMk id="3" creationId="{82A05ECD-540D-4FDE-9377-52CBE945A425}"/>
          </ac:spMkLst>
        </pc:spChg>
      </pc:sldChg>
    </pc:docChg>
  </pc:docChgLst>
  <pc:docChgLst>
    <pc:chgData name="Karikko Wilma" userId="S::wilma.karikko@tukiliitto.fi::b66fe3a3-1c2a-4a6f-8e13-c9f8e725b023" providerId="AD" clId="Web-{236B93D1-185A-EFF0-F7D5-AB756488BD5A}"/>
    <pc:docChg chg="addSld delSld modSld sldOrd">
      <pc:chgData name="Karikko Wilma" userId="S::wilma.karikko@tukiliitto.fi::b66fe3a3-1c2a-4a6f-8e13-c9f8e725b023" providerId="AD" clId="Web-{236B93D1-185A-EFF0-F7D5-AB756488BD5A}" dt="2019-05-24T12:14:01.727" v="3043" actId="20577"/>
      <pc:docMkLst>
        <pc:docMk/>
      </pc:docMkLst>
      <pc:sldChg chg="delSp modSp">
        <pc:chgData name="Karikko Wilma" userId="S::wilma.karikko@tukiliitto.fi::b66fe3a3-1c2a-4a6f-8e13-c9f8e725b023" providerId="AD" clId="Web-{236B93D1-185A-EFF0-F7D5-AB756488BD5A}" dt="2019-05-24T09:47:55.403" v="988"/>
        <pc:sldMkLst>
          <pc:docMk/>
          <pc:sldMk cId="0" sldId="256"/>
        </pc:sldMkLst>
        <pc:spChg chg="mod">
          <ac:chgData name="Karikko Wilma" userId="S::wilma.karikko@tukiliitto.fi::b66fe3a3-1c2a-4a6f-8e13-c9f8e725b023" providerId="AD" clId="Web-{236B93D1-185A-EFF0-F7D5-AB756488BD5A}" dt="2019-05-24T09:44:49.733" v="950" actId="1076"/>
          <ac:spMkLst>
            <pc:docMk/>
            <pc:sldMk cId="0" sldId="256"/>
            <ac:spMk id="3" creationId="{52357EB1-F793-4268-AC85-C9ECE740BC66}"/>
          </ac:spMkLst>
        </pc:spChg>
        <pc:picChg chg="del">
          <ac:chgData name="Karikko Wilma" userId="S::wilma.karikko@tukiliitto.fi::b66fe3a3-1c2a-4a6f-8e13-c9f8e725b023" providerId="AD" clId="Web-{236B93D1-185A-EFF0-F7D5-AB756488BD5A}" dt="2019-05-24T09:47:55.403" v="988"/>
          <ac:picMkLst>
            <pc:docMk/>
            <pc:sldMk cId="0" sldId="256"/>
            <ac:picMk id="5124" creationId="{21C071C3-3DCA-4BCD-AC0E-A38953A6943D}"/>
          </ac:picMkLst>
        </pc:picChg>
      </pc:sldChg>
      <pc:sldChg chg="modSp">
        <pc:chgData name="Karikko Wilma" userId="S::wilma.karikko@tukiliitto.fi::b66fe3a3-1c2a-4a6f-8e13-c9f8e725b023" providerId="AD" clId="Web-{236B93D1-185A-EFF0-F7D5-AB756488BD5A}" dt="2019-05-24T09:49:06.653" v="1009" actId="20577"/>
        <pc:sldMkLst>
          <pc:docMk/>
          <pc:sldMk cId="0" sldId="258"/>
        </pc:sldMkLst>
        <pc:spChg chg="mod">
          <ac:chgData name="Karikko Wilma" userId="S::wilma.karikko@tukiliitto.fi::b66fe3a3-1c2a-4a6f-8e13-c9f8e725b023" providerId="AD" clId="Web-{236B93D1-185A-EFF0-F7D5-AB756488BD5A}" dt="2019-05-24T09:49:06.653" v="1009" actId="20577"/>
          <ac:spMkLst>
            <pc:docMk/>
            <pc:sldMk cId="0" sldId="258"/>
            <ac:spMk id="8" creationId="{A9B60EC6-2BFC-4803-95D2-D1078A93DD5D}"/>
          </ac:spMkLst>
        </pc:spChg>
      </pc:sldChg>
      <pc:sldChg chg="modSp">
        <pc:chgData name="Karikko Wilma" userId="S::wilma.karikko@tukiliitto.fi::b66fe3a3-1c2a-4a6f-8e13-c9f8e725b023" providerId="AD" clId="Web-{236B93D1-185A-EFF0-F7D5-AB756488BD5A}" dt="2019-05-24T10:24:34.078" v="1412" actId="20577"/>
        <pc:sldMkLst>
          <pc:docMk/>
          <pc:sldMk cId="0" sldId="264"/>
        </pc:sldMkLst>
        <pc:spChg chg="mod">
          <ac:chgData name="Karikko Wilma" userId="S::wilma.karikko@tukiliitto.fi::b66fe3a3-1c2a-4a6f-8e13-c9f8e725b023" providerId="AD" clId="Web-{236B93D1-185A-EFF0-F7D5-AB756488BD5A}" dt="2019-05-24T10:24:34.078" v="1412" actId="20577"/>
          <ac:spMkLst>
            <pc:docMk/>
            <pc:sldMk cId="0" sldId="264"/>
            <ac:spMk id="3" creationId="{A078F42E-AAB1-49E2-B0EF-2258DEADF9FA}"/>
          </ac:spMkLst>
        </pc:spChg>
        <pc:spChg chg="mod">
          <ac:chgData name="Karikko Wilma" userId="S::wilma.karikko@tukiliitto.fi::b66fe3a3-1c2a-4a6f-8e13-c9f8e725b023" providerId="AD" clId="Web-{236B93D1-185A-EFF0-F7D5-AB756488BD5A}" dt="2019-05-24T10:23:50" v="1386" actId="20577"/>
          <ac:spMkLst>
            <pc:docMk/>
            <pc:sldMk cId="0" sldId="264"/>
            <ac:spMk id="11266" creationId="{D5B5EB9E-FBFA-40C0-8E72-24CB63CE64A2}"/>
          </ac:spMkLst>
        </pc:spChg>
      </pc:sldChg>
      <pc:sldChg chg="delSp modSp ord">
        <pc:chgData name="Karikko Wilma" userId="S::wilma.karikko@tukiliitto.fi::b66fe3a3-1c2a-4a6f-8e13-c9f8e725b023" providerId="AD" clId="Web-{236B93D1-185A-EFF0-F7D5-AB756488BD5A}" dt="2019-05-24T12:01:51.793" v="2691" actId="20577"/>
        <pc:sldMkLst>
          <pc:docMk/>
          <pc:sldMk cId="0" sldId="265"/>
        </pc:sldMkLst>
        <pc:spChg chg="mod">
          <ac:chgData name="Karikko Wilma" userId="S::wilma.karikko@tukiliitto.fi::b66fe3a3-1c2a-4a6f-8e13-c9f8e725b023" providerId="AD" clId="Web-{236B93D1-185A-EFF0-F7D5-AB756488BD5A}" dt="2019-05-24T12:01:51.793" v="2691" actId="20577"/>
          <ac:spMkLst>
            <pc:docMk/>
            <pc:sldMk cId="0" sldId="265"/>
            <ac:spMk id="10" creationId="{FA700B37-CEDB-4D56-A4FA-8FD572F99F0A}"/>
          </ac:spMkLst>
        </pc:spChg>
        <pc:spChg chg="del mod">
          <ac:chgData name="Karikko Wilma" userId="S::wilma.karikko@tukiliitto.fi::b66fe3a3-1c2a-4a6f-8e13-c9f8e725b023" providerId="AD" clId="Web-{236B93D1-185A-EFF0-F7D5-AB756488BD5A}" dt="2019-05-24T11:56:44.872" v="2543"/>
          <ac:spMkLst>
            <pc:docMk/>
            <pc:sldMk cId="0" sldId="265"/>
            <ac:spMk id="11" creationId="{49B292CE-F615-4AB5-96EC-2FFA789E0094}"/>
          </ac:spMkLst>
        </pc:spChg>
        <pc:spChg chg="mod">
          <ac:chgData name="Karikko Wilma" userId="S::wilma.karikko@tukiliitto.fi::b66fe3a3-1c2a-4a6f-8e13-c9f8e725b023" providerId="AD" clId="Web-{236B93D1-185A-EFF0-F7D5-AB756488BD5A}" dt="2019-05-24T07:58:57.283" v="426" actId="1076"/>
          <ac:spMkLst>
            <pc:docMk/>
            <pc:sldMk cId="0" sldId="265"/>
            <ac:spMk id="14338" creationId="{EF1C2290-35F2-436C-8DE2-BE87D8BD047D}"/>
          </ac:spMkLst>
        </pc:spChg>
        <pc:spChg chg="mod">
          <ac:chgData name="Karikko Wilma" userId="S::wilma.karikko@tukiliitto.fi::b66fe3a3-1c2a-4a6f-8e13-c9f8e725b023" providerId="AD" clId="Web-{236B93D1-185A-EFF0-F7D5-AB756488BD5A}" dt="2019-05-24T07:51:13.114" v="164" actId="20577"/>
          <ac:spMkLst>
            <pc:docMk/>
            <pc:sldMk cId="0" sldId="265"/>
            <ac:spMk id="14339" creationId="{52D508D3-A02C-47E3-AFAD-BB042A985FCA}"/>
          </ac:spMkLst>
        </pc:spChg>
        <pc:picChg chg="mod">
          <ac:chgData name="Karikko Wilma" userId="S::wilma.karikko@tukiliitto.fi::b66fe3a3-1c2a-4a6f-8e13-c9f8e725b023" providerId="AD" clId="Web-{236B93D1-185A-EFF0-F7D5-AB756488BD5A}" dt="2019-05-24T11:57:54.794" v="2549" actId="1076"/>
          <ac:picMkLst>
            <pc:docMk/>
            <pc:sldMk cId="0" sldId="265"/>
            <ac:picMk id="4" creationId="{8EFE0BA5-FF76-4747-90E4-081B26FED1A4}"/>
          </ac:picMkLst>
        </pc:picChg>
        <pc:picChg chg="del mod">
          <ac:chgData name="Karikko Wilma" userId="S::wilma.karikko@tukiliitto.fi::b66fe3a3-1c2a-4a6f-8e13-c9f8e725b023" providerId="AD" clId="Web-{236B93D1-185A-EFF0-F7D5-AB756488BD5A}" dt="2019-05-24T11:56:40.357" v="2542"/>
          <ac:picMkLst>
            <pc:docMk/>
            <pc:sldMk cId="0" sldId="265"/>
            <ac:picMk id="8" creationId="{A189700E-3548-4E37-A6D2-46867C788C2B}"/>
          </ac:picMkLst>
        </pc:picChg>
      </pc:sldChg>
      <pc:sldChg chg="modSp">
        <pc:chgData name="Karikko Wilma" userId="S::wilma.karikko@tukiliitto.fi::b66fe3a3-1c2a-4a6f-8e13-c9f8e725b023" providerId="AD" clId="Web-{236B93D1-185A-EFF0-F7D5-AB756488BD5A}" dt="2019-05-24T10:22:33.954" v="1365" actId="20577"/>
        <pc:sldMkLst>
          <pc:docMk/>
          <pc:sldMk cId="1424459992" sldId="279"/>
        </pc:sldMkLst>
        <pc:spChg chg="mod">
          <ac:chgData name="Karikko Wilma" userId="S::wilma.karikko@tukiliitto.fi::b66fe3a3-1c2a-4a6f-8e13-c9f8e725b023" providerId="AD" clId="Web-{236B93D1-185A-EFF0-F7D5-AB756488BD5A}" dt="2019-05-24T10:22:33.954" v="1365" actId="20577"/>
          <ac:spMkLst>
            <pc:docMk/>
            <pc:sldMk cId="1424459992" sldId="279"/>
            <ac:spMk id="3" creationId="{A078F42E-AAB1-49E2-B0EF-2258DEADF9FA}"/>
          </ac:spMkLst>
        </pc:spChg>
      </pc:sldChg>
      <pc:sldChg chg="ord">
        <pc:chgData name="Karikko Wilma" userId="S::wilma.karikko@tukiliitto.fi::b66fe3a3-1c2a-4a6f-8e13-c9f8e725b023" providerId="AD" clId="Web-{236B93D1-185A-EFF0-F7D5-AB756488BD5A}" dt="2019-05-24T11:42:44.546" v="2097"/>
        <pc:sldMkLst>
          <pc:docMk/>
          <pc:sldMk cId="3043707619" sldId="280"/>
        </pc:sldMkLst>
      </pc:sldChg>
      <pc:sldChg chg="modSp">
        <pc:chgData name="Karikko Wilma" userId="S::wilma.karikko@tukiliitto.fi::b66fe3a3-1c2a-4a6f-8e13-c9f8e725b023" providerId="AD" clId="Web-{236B93D1-185A-EFF0-F7D5-AB756488BD5A}" dt="2019-05-24T11:31:20.831" v="1875" actId="20577"/>
        <pc:sldMkLst>
          <pc:docMk/>
          <pc:sldMk cId="909763654" sldId="284"/>
        </pc:sldMkLst>
        <pc:spChg chg="mod">
          <ac:chgData name="Karikko Wilma" userId="S::wilma.karikko@tukiliitto.fi::b66fe3a3-1c2a-4a6f-8e13-c9f8e725b023" providerId="AD" clId="Web-{236B93D1-185A-EFF0-F7D5-AB756488BD5A}" dt="2019-05-24T11:31:20.831" v="1875" actId="20577"/>
          <ac:spMkLst>
            <pc:docMk/>
            <pc:sldMk cId="909763654" sldId="284"/>
            <ac:spMk id="3" creationId="{6CA169E6-82F0-47CA-81BA-BE533D19D3F8}"/>
          </ac:spMkLst>
        </pc:spChg>
      </pc:sldChg>
      <pc:sldChg chg="modSp">
        <pc:chgData name="Karikko Wilma" userId="S::wilma.karikko@tukiliitto.fi::b66fe3a3-1c2a-4a6f-8e13-c9f8e725b023" providerId="AD" clId="Web-{236B93D1-185A-EFF0-F7D5-AB756488BD5A}" dt="2019-05-24T12:14:01.727" v="3043" actId="20577"/>
        <pc:sldMkLst>
          <pc:docMk/>
          <pc:sldMk cId="3624915851" sldId="298"/>
        </pc:sldMkLst>
        <pc:spChg chg="mod">
          <ac:chgData name="Karikko Wilma" userId="S::wilma.karikko@tukiliitto.fi::b66fe3a3-1c2a-4a6f-8e13-c9f8e725b023" providerId="AD" clId="Web-{236B93D1-185A-EFF0-F7D5-AB756488BD5A}" dt="2019-05-24T12:14:01.727" v="3043" actId="20577"/>
          <ac:spMkLst>
            <pc:docMk/>
            <pc:sldMk cId="3624915851" sldId="298"/>
            <ac:spMk id="3" creationId="{982C0BB1-DB54-4497-B998-5AA2C27156D0}"/>
          </ac:spMkLst>
        </pc:spChg>
      </pc:sldChg>
      <pc:sldChg chg="modSp">
        <pc:chgData name="Karikko Wilma" userId="S::wilma.karikko@tukiliitto.fi::b66fe3a3-1c2a-4a6f-8e13-c9f8e725b023" providerId="AD" clId="Web-{236B93D1-185A-EFF0-F7D5-AB756488BD5A}" dt="2019-05-24T09:52:13.277" v="1012" actId="20577"/>
        <pc:sldMkLst>
          <pc:docMk/>
          <pc:sldMk cId="1287638224" sldId="303"/>
        </pc:sldMkLst>
        <pc:spChg chg="mod">
          <ac:chgData name="Karikko Wilma" userId="S::wilma.karikko@tukiliitto.fi::b66fe3a3-1c2a-4a6f-8e13-c9f8e725b023" providerId="AD" clId="Web-{236B93D1-185A-EFF0-F7D5-AB756488BD5A}" dt="2019-05-24T09:52:13.277" v="1012" actId="20577"/>
          <ac:spMkLst>
            <pc:docMk/>
            <pc:sldMk cId="1287638224" sldId="303"/>
            <ac:spMk id="2" creationId="{DF7AD54D-5634-407A-9692-AF4B8195BFFB}"/>
          </ac:spMkLst>
        </pc:spChg>
      </pc:sldChg>
      <pc:sldChg chg="modSp">
        <pc:chgData name="Karikko Wilma" userId="S::wilma.karikko@tukiliitto.fi::b66fe3a3-1c2a-4a6f-8e13-c9f8e725b023" providerId="AD" clId="Web-{236B93D1-185A-EFF0-F7D5-AB756488BD5A}" dt="2019-05-24T10:28:55.358" v="1470" actId="20577"/>
        <pc:sldMkLst>
          <pc:docMk/>
          <pc:sldMk cId="1982283602" sldId="305"/>
        </pc:sldMkLst>
        <pc:spChg chg="mod">
          <ac:chgData name="Karikko Wilma" userId="S::wilma.karikko@tukiliitto.fi::b66fe3a3-1c2a-4a6f-8e13-c9f8e725b023" providerId="AD" clId="Web-{236B93D1-185A-EFF0-F7D5-AB756488BD5A}" dt="2019-05-24T10:27:36.234" v="1448" actId="20577"/>
          <ac:spMkLst>
            <pc:docMk/>
            <pc:sldMk cId="1982283602" sldId="305"/>
            <ac:spMk id="2" creationId="{7676E9B7-3EFD-446D-9F2A-A2E26FDDFFC1}"/>
          </ac:spMkLst>
        </pc:spChg>
        <pc:spChg chg="mod">
          <ac:chgData name="Karikko Wilma" userId="S::wilma.karikko@tukiliitto.fi::b66fe3a3-1c2a-4a6f-8e13-c9f8e725b023" providerId="AD" clId="Web-{236B93D1-185A-EFF0-F7D5-AB756488BD5A}" dt="2019-05-24T10:28:55.358" v="1470" actId="20577"/>
          <ac:spMkLst>
            <pc:docMk/>
            <pc:sldMk cId="1982283602" sldId="305"/>
            <ac:spMk id="3" creationId="{7F436766-0478-4CD5-914C-57EE927F3F3B}"/>
          </ac:spMkLst>
        </pc:spChg>
      </pc:sldChg>
      <pc:sldChg chg="modSp">
        <pc:chgData name="Karikko Wilma" userId="S::wilma.karikko@tukiliitto.fi::b66fe3a3-1c2a-4a6f-8e13-c9f8e725b023" providerId="AD" clId="Web-{236B93D1-185A-EFF0-F7D5-AB756488BD5A}" dt="2019-05-24T10:14:29.441" v="1352" actId="20577"/>
        <pc:sldMkLst>
          <pc:docMk/>
          <pc:sldMk cId="1823859242" sldId="306"/>
        </pc:sldMkLst>
        <pc:spChg chg="mod">
          <ac:chgData name="Karikko Wilma" userId="S::wilma.karikko@tukiliitto.fi::b66fe3a3-1c2a-4a6f-8e13-c9f8e725b023" providerId="AD" clId="Web-{236B93D1-185A-EFF0-F7D5-AB756488BD5A}" dt="2019-05-24T10:14:29.441" v="1352" actId="20577"/>
          <ac:spMkLst>
            <pc:docMk/>
            <pc:sldMk cId="1823859242" sldId="306"/>
            <ac:spMk id="3" creationId="{5C3297E0-F2BF-4062-AA89-1C44F0801959}"/>
          </ac:spMkLst>
        </pc:spChg>
      </pc:sldChg>
      <pc:sldChg chg="modSp">
        <pc:chgData name="Karikko Wilma" userId="S::wilma.karikko@tukiliitto.fi::b66fe3a3-1c2a-4a6f-8e13-c9f8e725b023" providerId="AD" clId="Web-{236B93D1-185A-EFF0-F7D5-AB756488BD5A}" dt="2019-05-24T10:48:38.273" v="1588" actId="20577"/>
        <pc:sldMkLst>
          <pc:docMk/>
          <pc:sldMk cId="3521260839" sldId="309"/>
        </pc:sldMkLst>
        <pc:spChg chg="mod">
          <ac:chgData name="Karikko Wilma" userId="S::wilma.karikko@tukiliitto.fi::b66fe3a3-1c2a-4a6f-8e13-c9f8e725b023" providerId="AD" clId="Web-{236B93D1-185A-EFF0-F7D5-AB756488BD5A}" dt="2019-05-24T10:48:38.273" v="1588" actId="20577"/>
          <ac:spMkLst>
            <pc:docMk/>
            <pc:sldMk cId="3521260839" sldId="309"/>
            <ac:spMk id="9218" creationId="{574E3262-E1FC-4EE0-A223-62134B09255C}"/>
          </ac:spMkLst>
        </pc:spChg>
      </pc:sldChg>
      <pc:sldChg chg="modSp">
        <pc:chgData name="Karikko Wilma" userId="S::wilma.karikko@tukiliitto.fi::b66fe3a3-1c2a-4a6f-8e13-c9f8e725b023" providerId="AD" clId="Web-{236B93D1-185A-EFF0-F7D5-AB756488BD5A}" dt="2019-05-24T09:56:13.541" v="1054" actId="20577"/>
        <pc:sldMkLst>
          <pc:docMk/>
          <pc:sldMk cId="721189782" sldId="313"/>
        </pc:sldMkLst>
        <pc:spChg chg="mod">
          <ac:chgData name="Karikko Wilma" userId="S::wilma.karikko@tukiliitto.fi::b66fe3a3-1c2a-4a6f-8e13-c9f8e725b023" providerId="AD" clId="Web-{236B93D1-185A-EFF0-F7D5-AB756488BD5A}" dt="2019-05-24T09:56:13.541" v="1054" actId="20577"/>
          <ac:spMkLst>
            <pc:docMk/>
            <pc:sldMk cId="721189782" sldId="313"/>
            <ac:spMk id="3" creationId="{4A3AD941-3FEB-4A68-8C01-2B55755823B9}"/>
          </ac:spMkLst>
        </pc:spChg>
      </pc:sldChg>
      <pc:sldChg chg="modSp">
        <pc:chgData name="Karikko Wilma" userId="S::wilma.karikko@tukiliitto.fi::b66fe3a3-1c2a-4a6f-8e13-c9f8e725b023" providerId="AD" clId="Web-{236B93D1-185A-EFF0-F7D5-AB756488BD5A}" dt="2019-05-24T11:28:41.066" v="1855" actId="20577"/>
        <pc:sldMkLst>
          <pc:docMk/>
          <pc:sldMk cId="1993333428" sldId="318"/>
        </pc:sldMkLst>
        <pc:spChg chg="mod">
          <ac:chgData name="Karikko Wilma" userId="S::wilma.karikko@tukiliitto.fi::b66fe3a3-1c2a-4a6f-8e13-c9f8e725b023" providerId="AD" clId="Web-{236B93D1-185A-EFF0-F7D5-AB756488BD5A}" dt="2019-05-24T11:28:41.066" v="1855" actId="20577"/>
          <ac:spMkLst>
            <pc:docMk/>
            <pc:sldMk cId="1993333428" sldId="318"/>
            <ac:spMk id="9218" creationId="{574E3262-E1FC-4EE0-A223-62134B09255C}"/>
          </ac:spMkLst>
        </pc:spChg>
      </pc:sldChg>
      <pc:sldChg chg="modSp">
        <pc:chgData name="Karikko Wilma" userId="S::wilma.karikko@tukiliitto.fi::b66fe3a3-1c2a-4a6f-8e13-c9f8e725b023" providerId="AD" clId="Web-{236B93D1-185A-EFF0-F7D5-AB756488BD5A}" dt="2019-05-24T11:32:43.127" v="1885" actId="1076"/>
        <pc:sldMkLst>
          <pc:docMk/>
          <pc:sldMk cId="4156869122" sldId="319"/>
        </pc:sldMkLst>
        <pc:spChg chg="mod">
          <ac:chgData name="Karikko Wilma" userId="S::wilma.karikko@tukiliitto.fi::b66fe3a3-1c2a-4a6f-8e13-c9f8e725b023" providerId="AD" clId="Web-{236B93D1-185A-EFF0-F7D5-AB756488BD5A}" dt="2019-05-24T11:32:36.190" v="1884" actId="20577"/>
          <ac:spMkLst>
            <pc:docMk/>
            <pc:sldMk cId="4156869122" sldId="319"/>
            <ac:spMk id="9218" creationId="{574E3262-E1FC-4EE0-A223-62134B09255C}"/>
          </ac:spMkLst>
        </pc:spChg>
        <pc:picChg chg="mod">
          <ac:chgData name="Karikko Wilma" userId="S::wilma.karikko@tukiliitto.fi::b66fe3a3-1c2a-4a6f-8e13-c9f8e725b023" providerId="AD" clId="Web-{236B93D1-185A-EFF0-F7D5-AB756488BD5A}" dt="2019-05-24T11:32:43.127" v="1885" actId="1076"/>
          <ac:picMkLst>
            <pc:docMk/>
            <pc:sldMk cId="4156869122" sldId="319"/>
            <ac:picMk id="2" creationId="{65C78321-C7A2-432D-B127-104193DAF586}"/>
          </ac:picMkLst>
        </pc:picChg>
      </pc:sldChg>
      <pc:sldChg chg="modSp">
        <pc:chgData name="Karikko Wilma" userId="S::wilma.karikko@tukiliitto.fi::b66fe3a3-1c2a-4a6f-8e13-c9f8e725b023" providerId="AD" clId="Web-{236B93D1-185A-EFF0-F7D5-AB756488BD5A}" dt="2019-05-24T12:05:41.526" v="2695" actId="20577"/>
        <pc:sldMkLst>
          <pc:docMk/>
          <pc:sldMk cId="3663112849" sldId="321"/>
        </pc:sldMkLst>
        <pc:spChg chg="mod">
          <ac:chgData name="Karikko Wilma" userId="S::wilma.karikko@tukiliitto.fi::b66fe3a3-1c2a-4a6f-8e13-c9f8e725b023" providerId="AD" clId="Web-{236B93D1-185A-EFF0-F7D5-AB756488BD5A}" dt="2019-05-24T12:05:41.526" v="2695" actId="20577"/>
          <ac:spMkLst>
            <pc:docMk/>
            <pc:sldMk cId="3663112849" sldId="321"/>
            <ac:spMk id="3" creationId="{DCD1B6C4-2E20-4FAC-B6DE-6DA105345434}"/>
          </ac:spMkLst>
        </pc:spChg>
      </pc:sldChg>
      <pc:sldChg chg="delSp modSp add replId">
        <pc:chgData name="Karikko Wilma" userId="S::wilma.karikko@tukiliitto.fi::b66fe3a3-1c2a-4a6f-8e13-c9f8e725b023" providerId="AD" clId="Web-{236B93D1-185A-EFF0-F7D5-AB756488BD5A}" dt="2019-05-24T12:00:40.887" v="2678" actId="20577"/>
        <pc:sldMkLst>
          <pc:docMk/>
          <pc:sldMk cId="2788500070" sldId="323"/>
        </pc:sldMkLst>
        <pc:spChg chg="del mod">
          <ac:chgData name="Karikko Wilma" userId="S::wilma.karikko@tukiliitto.fi::b66fe3a3-1c2a-4a6f-8e13-c9f8e725b023" providerId="AD" clId="Web-{236B93D1-185A-EFF0-F7D5-AB756488BD5A}" dt="2019-05-24T08:00:53.345" v="441"/>
          <ac:spMkLst>
            <pc:docMk/>
            <pc:sldMk cId="2788500070" sldId="323"/>
            <ac:spMk id="10" creationId="{FA700B37-CEDB-4D56-A4FA-8FD572F99F0A}"/>
          </ac:spMkLst>
        </pc:spChg>
        <pc:spChg chg="del mod">
          <ac:chgData name="Karikko Wilma" userId="S::wilma.karikko@tukiliitto.fi::b66fe3a3-1c2a-4a6f-8e13-c9f8e725b023" providerId="AD" clId="Web-{236B93D1-185A-EFF0-F7D5-AB756488BD5A}" dt="2019-05-24T08:01:28.470" v="442"/>
          <ac:spMkLst>
            <pc:docMk/>
            <pc:sldMk cId="2788500070" sldId="323"/>
            <ac:spMk id="11" creationId="{49B292CE-F615-4AB5-96EC-2FFA789E0094}"/>
          </ac:spMkLst>
        </pc:spChg>
        <pc:spChg chg="mod">
          <ac:chgData name="Karikko Wilma" userId="S::wilma.karikko@tukiliitto.fi::b66fe3a3-1c2a-4a6f-8e13-c9f8e725b023" providerId="AD" clId="Web-{236B93D1-185A-EFF0-F7D5-AB756488BD5A}" dt="2019-05-24T11:42:31.352" v="2093" actId="20577"/>
          <ac:spMkLst>
            <pc:docMk/>
            <pc:sldMk cId="2788500070" sldId="323"/>
            <ac:spMk id="14338" creationId="{EF1C2290-35F2-436C-8DE2-BE87D8BD047D}"/>
          </ac:spMkLst>
        </pc:spChg>
        <pc:spChg chg="mod">
          <ac:chgData name="Karikko Wilma" userId="S::wilma.karikko@tukiliitto.fi::b66fe3a3-1c2a-4a6f-8e13-c9f8e725b023" providerId="AD" clId="Web-{236B93D1-185A-EFF0-F7D5-AB756488BD5A}" dt="2019-05-24T12:00:40.887" v="2678" actId="20577"/>
          <ac:spMkLst>
            <pc:docMk/>
            <pc:sldMk cId="2788500070" sldId="323"/>
            <ac:spMk id="14339" creationId="{52D508D3-A02C-47E3-AFAD-BB042A985FCA}"/>
          </ac:spMkLst>
        </pc:spChg>
        <pc:picChg chg="del">
          <ac:chgData name="Karikko Wilma" userId="S::wilma.karikko@tukiliitto.fi::b66fe3a3-1c2a-4a6f-8e13-c9f8e725b023" providerId="AD" clId="Web-{236B93D1-185A-EFF0-F7D5-AB756488BD5A}" dt="2019-05-24T08:00:21.205" v="437"/>
          <ac:picMkLst>
            <pc:docMk/>
            <pc:sldMk cId="2788500070" sldId="323"/>
            <ac:picMk id="4" creationId="{8EFE0BA5-FF76-4747-90E4-081B26FED1A4}"/>
          </ac:picMkLst>
        </pc:picChg>
        <pc:picChg chg="del">
          <ac:chgData name="Karikko Wilma" userId="S::wilma.karikko@tukiliitto.fi::b66fe3a3-1c2a-4a6f-8e13-c9f8e725b023" providerId="AD" clId="Web-{236B93D1-185A-EFF0-F7D5-AB756488BD5A}" dt="2019-05-24T08:00:22.830" v="438"/>
          <ac:picMkLst>
            <pc:docMk/>
            <pc:sldMk cId="2788500070" sldId="323"/>
            <ac:picMk id="8" creationId="{A189700E-3548-4E37-A6D2-46867C788C2B}"/>
          </ac:picMkLst>
        </pc:picChg>
      </pc:sldChg>
      <pc:sldChg chg="addSp modSp new">
        <pc:chgData name="Karikko Wilma" userId="S::wilma.karikko@tukiliitto.fi::b66fe3a3-1c2a-4a6f-8e13-c9f8e725b023" providerId="AD" clId="Web-{236B93D1-185A-EFF0-F7D5-AB756488BD5A}" dt="2019-05-24T09:48:20.810" v="992" actId="1076"/>
        <pc:sldMkLst>
          <pc:docMk/>
          <pc:sldMk cId="373271883" sldId="324"/>
        </pc:sldMkLst>
        <pc:spChg chg="mod">
          <ac:chgData name="Karikko Wilma" userId="S::wilma.karikko@tukiliitto.fi::b66fe3a3-1c2a-4a6f-8e13-c9f8e725b023" providerId="AD" clId="Web-{236B93D1-185A-EFF0-F7D5-AB756488BD5A}" dt="2019-05-24T09:46:06.998" v="983" actId="20577"/>
          <ac:spMkLst>
            <pc:docMk/>
            <pc:sldMk cId="373271883" sldId="324"/>
            <ac:spMk id="2" creationId="{C5F5D16C-42D6-4713-B55B-28D5FB2EAE96}"/>
          </ac:spMkLst>
        </pc:spChg>
        <pc:spChg chg="mod">
          <ac:chgData name="Karikko Wilma" userId="S::wilma.karikko@tukiliitto.fi::b66fe3a3-1c2a-4a6f-8e13-c9f8e725b023" providerId="AD" clId="Web-{236B93D1-185A-EFF0-F7D5-AB756488BD5A}" dt="2019-05-24T09:46:38.716" v="987" actId="20577"/>
          <ac:spMkLst>
            <pc:docMk/>
            <pc:sldMk cId="373271883" sldId="324"/>
            <ac:spMk id="3" creationId="{82201EE2-50B7-46F2-8CB7-ACF9AEAF3404}"/>
          </ac:spMkLst>
        </pc:spChg>
        <pc:picChg chg="add mod">
          <ac:chgData name="Karikko Wilma" userId="S::wilma.karikko@tukiliitto.fi::b66fe3a3-1c2a-4a6f-8e13-c9f8e725b023" providerId="AD" clId="Web-{236B93D1-185A-EFF0-F7D5-AB756488BD5A}" dt="2019-05-24T09:48:20.810" v="992" actId="1076"/>
          <ac:picMkLst>
            <pc:docMk/>
            <pc:sldMk cId="373271883" sldId="324"/>
            <ac:picMk id="4" creationId="{0A9B04F2-A62D-4165-94B9-5C7CA252E423}"/>
          </ac:picMkLst>
        </pc:picChg>
      </pc:sldChg>
      <pc:sldChg chg="addSp modSp new">
        <pc:chgData name="Karikko Wilma" userId="S::wilma.karikko@tukiliitto.fi::b66fe3a3-1c2a-4a6f-8e13-c9f8e725b023" providerId="AD" clId="Web-{236B93D1-185A-EFF0-F7D5-AB756488BD5A}" dt="2019-05-24T10:25:21.437" v="1429" actId="20577"/>
        <pc:sldMkLst>
          <pc:docMk/>
          <pc:sldMk cId="3692583808" sldId="325"/>
        </pc:sldMkLst>
        <pc:spChg chg="mod">
          <ac:chgData name="Karikko Wilma" userId="S::wilma.karikko@tukiliitto.fi::b66fe3a3-1c2a-4a6f-8e13-c9f8e725b023" providerId="AD" clId="Web-{236B93D1-185A-EFF0-F7D5-AB756488BD5A}" dt="2019-05-24T10:24:47.063" v="1418" actId="20577"/>
          <ac:spMkLst>
            <pc:docMk/>
            <pc:sldMk cId="3692583808" sldId="325"/>
            <ac:spMk id="2" creationId="{5E555080-0C6F-403B-B9EE-9568E5C573ED}"/>
          </ac:spMkLst>
        </pc:spChg>
        <pc:spChg chg="mod">
          <ac:chgData name="Karikko Wilma" userId="S::wilma.karikko@tukiliitto.fi::b66fe3a3-1c2a-4a6f-8e13-c9f8e725b023" providerId="AD" clId="Web-{236B93D1-185A-EFF0-F7D5-AB756488BD5A}" dt="2019-05-24T10:25:21.437" v="1429" actId="20577"/>
          <ac:spMkLst>
            <pc:docMk/>
            <pc:sldMk cId="3692583808" sldId="325"/>
            <ac:spMk id="3" creationId="{774D4C7A-A61D-4071-A1A6-704BE223C4F4}"/>
          </ac:spMkLst>
        </pc:spChg>
        <pc:spChg chg="add mod">
          <ac:chgData name="Karikko Wilma" userId="S::wilma.karikko@tukiliitto.fi::b66fe3a3-1c2a-4a6f-8e13-c9f8e725b023" providerId="AD" clId="Web-{236B93D1-185A-EFF0-F7D5-AB756488BD5A}" dt="2019-05-24T10:25:04.703" v="1421" actId="20577"/>
          <ac:spMkLst>
            <pc:docMk/>
            <pc:sldMk cId="3692583808" sldId="325"/>
            <ac:spMk id="4" creationId="{F0064D1D-2F23-431C-8357-67E1EB436455}"/>
          </ac:spMkLst>
        </pc:spChg>
      </pc:sldChg>
      <pc:sldChg chg="addSp delSp modSp new">
        <pc:chgData name="Karikko Wilma" userId="S::wilma.karikko@tukiliitto.fi::b66fe3a3-1c2a-4a6f-8e13-c9f8e725b023" providerId="AD" clId="Web-{236B93D1-185A-EFF0-F7D5-AB756488BD5A}" dt="2019-05-24T10:27:16.296" v="1447" actId="20577"/>
        <pc:sldMkLst>
          <pc:docMk/>
          <pc:sldMk cId="973330433" sldId="326"/>
        </pc:sldMkLst>
        <pc:spChg chg="mod">
          <ac:chgData name="Karikko Wilma" userId="S::wilma.karikko@tukiliitto.fi::b66fe3a3-1c2a-4a6f-8e13-c9f8e725b023" providerId="AD" clId="Web-{236B93D1-185A-EFF0-F7D5-AB756488BD5A}" dt="2019-05-24T10:26:01.312" v="1439" actId="20577"/>
          <ac:spMkLst>
            <pc:docMk/>
            <pc:sldMk cId="973330433" sldId="326"/>
            <ac:spMk id="2" creationId="{F04D2C54-38AA-4000-A079-24269B13E856}"/>
          </ac:spMkLst>
        </pc:spChg>
        <pc:spChg chg="mod">
          <ac:chgData name="Karikko Wilma" userId="S::wilma.karikko@tukiliitto.fi::b66fe3a3-1c2a-4a6f-8e13-c9f8e725b023" providerId="AD" clId="Web-{236B93D1-185A-EFF0-F7D5-AB756488BD5A}" dt="2019-05-24T10:27:16.296" v="1447" actId="20577"/>
          <ac:spMkLst>
            <pc:docMk/>
            <pc:sldMk cId="973330433" sldId="326"/>
            <ac:spMk id="3" creationId="{2F8A33C3-20BB-44BE-83F3-80CBF2B5F40B}"/>
          </ac:spMkLst>
        </pc:spChg>
        <pc:spChg chg="add del mod">
          <ac:chgData name="Karikko Wilma" userId="S::wilma.karikko@tukiliitto.fi::b66fe3a3-1c2a-4a6f-8e13-c9f8e725b023" providerId="AD" clId="Web-{236B93D1-185A-EFF0-F7D5-AB756488BD5A}" dt="2019-05-24T10:26:05.750" v="1440"/>
          <ac:spMkLst>
            <pc:docMk/>
            <pc:sldMk cId="973330433" sldId="326"/>
            <ac:spMk id="4" creationId="{221E5673-F05C-4A10-8E55-D91FF90F94F2}"/>
          </ac:spMkLst>
        </pc:spChg>
      </pc:sldChg>
      <pc:sldChg chg="addSp delSp modSp new del">
        <pc:chgData name="Karikko Wilma" userId="S::wilma.karikko@tukiliitto.fi::b66fe3a3-1c2a-4a6f-8e13-c9f8e725b023" providerId="AD" clId="Web-{236B93D1-185A-EFF0-F7D5-AB756488BD5A}" dt="2019-05-24T12:01:57.965" v="2693"/>
        <pc:sldMkLst>
          <pc:docMk/>
          <pc:sldMk cId="939186598" sldId="327"/>
        </pc:sldMkLst>
        <pc:spChg chg="add mod">
          <ac:chgData name="Karikko Wilma" userId="S::wilma.karikko@tukiliitto.fi::b66fe3a3-1c2a-4a6f-8e13-c9f8e725b023" providerId="AD" clId="Web-{236B93D1-185A-EFF0-F7D5-AB756488BD5A}" dt="2019-05-24T12:01:09.824" v="2680" actId="1076"/>
          <ac:spMkLst>
            <pc:docMk/>
            <pc:sldMk cId="939186598" sldId="327"/>
            <ac:spMk id="7" creationId="{3309F147-550F-4C01-B710-0F4F1E3CEE52}"/>
          </ac:spMkLst>
        </pc:spChg>
        <pc:picChg chg="add del mod">
          <ac:chgData name="Karikko Wilma" userId="S::wilma.karikko@tukiliitto.fi::b66fe3a3-1c2a-4a6f-8e13-c9f8e725b023" providerId="AD" clId="Web-{236B93D1-185A-EFF0-F7D5-AB756488BD5A}" dt="2019-05-24T12:01:33.809" v="2681"/>
          <ac:picMkLst>
            <pc:docMk/>
            <pc:sldMk cId="939186598" sldId="327"/>
            <ac:picMk id="5" creationId="{7E08C212-2C6C-4922-9C22-8A90A3EF5D77}"/>
          </ac:picMkLst>
        </pc:picChg>
      </pc:sldChg>
    </pc:docChg>
  </pc:docChgLst>
  <pc:docChgLst>
    <pc:chgData name="Mäkinen Sirpa" userId="S::sirpa.makinen@tukiliitto.fi::33fd1116-5902-4e39-a85f-9534cd6bea12" providerId="AD" clId="Web-{5DCBFD0F-D2BB-81DB-1541-361463CAEC46}"/>
    <pc:docChg chg="addSld delSld modSld">
      <pc:chgData name="Mäkinen Sirpa" userId="S::sirpa.makinen@tukiliitto.fi::33fd1116-5902-4e39-a85f-9534cd6bea12" providerId="AD" clId="Web-{5DCBFD0F-D2BB-81DB-1541-361463CAEC46}" dt="2019-05-21T05:40:28.782" v="926"/>
      <pc:docMkLst>
        <pc:docMk/>
      </pc:docMkLst>
      <pc:sldChg chg="modSp del">
        <pc:chgData name="Mäkinen Sirpa" userId="S::sirpa.makinen@tukiliitto.fi::33fd1116-5902-4e39-a85f-9534cd6bea12" providerId="AD" clId="Web-{5DCBFD0F-D2BB-81DB-1541-361463CAEC46}" dt="2019-05-21T05:40:12.876" v="925"/>
        <pc:sldMkLst>
          <pc:docMk/>
          <pc:sldMk cId="237498017" sldId="287"/>
        </pc:sldMkLst>
        <pc:spChg chg="mod">
          <ac:chgData name="Mäkinen Sirpa" userId="S::sirpa.makinen@tukiliitto.fi::33fd1116-5902-4e39-a85f-9534cd6bea12" providerId="AD" clId="Web-{5DCBFD0F-D2BB-81DB-1541-361463CAEC46}" dt="2019-05-21T05:18:44.541" v="70" actId="20577"/>
          <ac:spMkLst>
            <pc:docMk/>
            <pc:sldMk cId="237498017" sldId="287"/>
            <ac:spMk id="3" creationId="{C10EF62E-179A-47CB-A4CA-6054CF08E9F9}"/>
          </ac:spMkLst>
        </pc:spChg>
      </pc:sldChg>
      <pc:sldChg chg="del">
        <pc:chgData name="Mäkinen Sirpa" userId="S::sirpa.makinen@tukiliitto.fi::33fd1116-5902-4e39-a85f-9534cd6bea12" providerId="AD" clId="Web-{5DCBFD0F-D2BB-81DB-1541-361463CAEC46}" dt="2019-05-21T05:40:28.782" v="926"/>
        <pc:sldMkLst>
          <pc:docMk/>
          <pc:sldMk cId="3516412417" sldId="289"/>
        </pc:sldMkLst>
      </pc:sldChg>
      <pc:sldChg chg="modSp new">
        <pc:chgData name="Mäkinen Sirpa" userId="S::sirpa.makinen@tukiliitto.fi::33fd1116-5902-4e39-a85f-9534cd6bea12" providerId="AD" clId="Web-{5DCBFD0F-D2BB-81DB-1541-361463CAEC46}" dt="2019-05-21T05:37:00.143" v="805" actId="20577"/>
        <pc:sldMkLst>
          <pc:docMk/>
          <pc:sldMk cId="3795419755" sldId="290"/>
        </pc:sldMkLst>
        <pc:spChg chg="mod">
          <ac:chgData name="Mäkinen Sirpa" userId="S::sirpa.makinen@tukiliitto.fi::33fd1116-5902-4e39-a85f-9534cd6bea12" providerId="AD" clId="Web-{5DCBFD0F-D2BB-81DB-1541-361463CAEC46}" dt="2019-05-21T05:19:30.213" v="104" actId="20577"/>
          <ac:spMkLst>
            <pc:docMk/>
            <pc:sldMk cId="3795419755" sldId="290"/>
            <ac:spMk id="2" creationId="{7D998D2D-1F65-4F55-9732-D3E995E9D01C}"/>
          </ac:spMkLst>
        </pc:spChg>
        <pc:spChg chg="mod">
          <ac:chgData name="Mäkinen Sirpa" userId="S::sirpa.makinen@tukiliitto.fi::33fd1116-5902-4e39-a85f-9534cd6bea12" providerId="AD" clId="Web-{5DCBFD0F-D2BB-81DB-1541-361463CAEC46}" dt="2019-05-21T05:37:00.143" v="805" actId="20577"/>
          <ac:spMkLst>
            <pc:docMk/>
            <pc:sldMk cId="3795419755" sldId="290"/>
            <ac:spMk id="3" creationId="{D60C8E21-C032-4B07-A552-8F9FADDD0D2A}"/>
          </ac:spMkLst>
        </pc:spChg>
      </pc:sldChg>
      <pc:sldChg chg="modSp new">
        <pc:chgData name="Mäkinen Sirpa" userId="S::sirpa.makinen@tukiliitto.fi::33fd1116-5902-4e39-a85f-9534cd6bea12" providerId="AD" clId="Web-{5DCBFD0F-D2BB-81DB-1541-361463CAEC46}" dt="2019-05-21T05:39:26.611" v="923" actId="20577"/>
        <pc:sldMkLst>
          <pc:docMk/>
          <pc:sldMk cId="2259211365" sldId="293"/>
        </pc:sldMkLst>
        <pc:spChg chg="mod">
          <ac:chgData name="Mäkinen Sirpa" userId="S::sirpa.makinen@tukiliitto.fi::33fd1116-5902-4e39-a85f-9534cd6bea12" providerId="AD" clId="Web-{5DCBFD0F-D2BB-81DB-1541-361463CAEC46}" dt="2019-05-21T05:37:56.877" v="808" actId="20577"/>
          <ac:spMkLst>
            <pc:docMk/>
            <pc:sldMk cId="2259211365" sldId="293"/>
            <ac:spMk id="2" creationId="{58159336-1AE8-4DF0-BCC2-E428E5FA5B1E}"/>
          </ac:spMkLst>
        </pc:spChg>
        <pc:spChg chg="mod">
          <ac:chgData name="Mäkinen Sirpa" userId="S::sirpa.makinen@tukiliitto.fi::33fd1116-5902-4e39-a85f-9534cd6bea12" providerId="AD" clId="Web-{5DCBFD0F-D2BB-81DB-1541-361463CAEC46}" dt="2019-05-21T05:39:26.611" v="923" actId="20577"/>
          <ac:spMkLst>
            <pc:docMk/>
            <pc:sldMk cId="2259211365" sldId="293"/>
            <ac:spMk id="3" creationId="{4E07145D-CCC9-48FE-A3FE-20C2E2029A34}"/>
          </ac:spMkLst>
        </pc:spChg>
      </pc:sldChg>
      <pc:sldChg chg="add replId">
        <pc:chgData name="Mäkinen Sirpa" userId="S::sirpa.makinen@tukiliitto.fi::33fd1116-5902-4e39-a85f-9534cd6bea12" providerId="AD" clId="Web-{5DCBFD0F-D2BB-81DB-1541-361463CAEC46}" dt="2019-05-21T05:40:03.689" v="924"/>
        <pc:sldMkLst>
          <pc:docMk/>
          <pc:sldMk cId="3776508952" sldId="294"/>
        </pc:sldMkLst>
      </pc:sldChg>
    </pc:docChg>
  </pc:docChgLst>
  <pc:docChgLst>
    <pc:chgData name="Manninen Riikka" userId="S::riikka.manninen@tukiliitto.fi::a291ecfc-1f07-4570-9bab-67e95608a29a" providerId="AD" clId="Web-{C1B1465D-A033-DCBC-D832-E6D8518A1FD7}"/>
    <pc:docChg chg="addSld delSld modSld">
      <pc:chgData name="Manninen Riikka" userId="S::riikka.manninen@tukiliitto.fi::a291ecfc-1f07-4570-9bab-67e95608a29a" providerId="AD" clId="Web-{C1B1465D-A033-DCBC-D832-E6D8518A1FD7}" dt="2019-05-09T11:02:51.723" v="27" actId="1076"/>
      <pc:docMkLst>
        <pc:docMk/>
      </pc:docMkLst>
      <pc:sldChg chg="addSp delSp modSp">
        <pc:chgData name="Manninen Riikka" userId="S::riikka.manninen@tukiliitto.fi::a291ecfc-1f07-4570-9bab-67e95608a29a" providerId="AD" clId="Web-{C1B1465D-A033-DCBC-D832-E6D8518A1FD7}" dt="2019-05-09T10:59:11.599" v="6"/>
        <pc:sldMkLst>
          <pc:docMk/>
          <pc:sldMk cId="0" sldId="259"/>
        </pc:sldMkLst>
        <pc:spChg chg="mod">
          <ac:chgData name="Manninen Riikka" userId="S::riikka.manninen@tukiliitto.fi::a291ecfc-1f07-4570-9bab-67e95608a29a" providerId="AD" clId="Web-{C1B1465D-A033-DCBC-D832-E6D8518A1FD7}" dt="2019-05-09T10:58:00.881" v="1" actId="20577"/>
          <ac:spMkLst>
            <pc:docMk/>
            <pc:sldMk cId="0" sldId="259"/>
            <ac:spMk id="10243" creationId="{EACC37C2-A0DF-4396-9B24-CC76E4B7247D}"/>
          </ac:spMkLst>
        </pc:spChg>
        <pc:picChg chg="add del mod">
          <ac:chgData name="Manninen Riikka" userId="S::riikka.manninen@tukiliitto.fi::a291ecfc-1f07-4570-9bab-67e95608a29a" providerId="AD" clId="Web-{C1B1465D-A033-DCBC-D832-E6D8518A1FD7}" dt="2019-05-09T10:58:02.021" v="4"/>
          <ac:picMkLst>
            <pc:docMk/>
            <pc:sldMk cId="0" sldId="259"/>
            <ac:picMk id="2" creationId="{39A12FA9-A100-41E1-85D2-A5E4E564BCCF}"/>
          </ac:picMkLst>
        </pc:picChg>
        <pc:picChg chg="add del mod">
          <ac:chgData name="Manninen Riikka" userId="S::riikka.manninen@tukiliitto.fi::a291ecfc-1f07-4570-9bab-67e95608a29a" providerId="AD" clId="Web-{C1B1465D-A033-DCBC-D832-E6D8518A1FD7}" dt="2019-05-09T10:59:11.599" v="6"/>
          <ac:picMkLst>
            <pc:docMk/>
            <pc:sldMk cId="0" sldId="259"/>
            <ac:picMk id="4" creationId="{2CE5B01F-4A90-495E-9BDE-CF6DB6098E31}"/>
          </ac:picMkLst>
        </pc:picChg>
      </pc:sldChg>
      <pc:sldChg chg="addSp delSp modSp new del">
        <pc:chgData name="Manninen Riikka" userId="S::riikka.manninen@tukiliitto.fi::a291ecfc-1f07-4570-9bab-67e95608a29a" providerId="AD" clId="Web-{C1B1465D-A033-DCBC-D832-E6D8518A1FD7}" dt="2019-05-09T11:00:04.020" v="13"/>
        <pc:sldMkLst>
          <pc:docMk/>
          <pc:sldMk cId="187571159" sldId="277"/>
        </pc:sldMkLst>
        <pc:picChg chg="add del mod">
          <ac:chgData name="Manninen Riikka" userId="S::riikka.manninen@tukiliitto.fi::a291ecfc-1f07-4570-9bab-67e95608a29a" providerId="AD" clId="Web-{C1B1465D-A033-DCBC-D832-E6D8518A1FD7}" dt="2019-05-09T10:59:59.958" v="12"/>
          <ac:picMkLst>
            <pc:docMk/>
            <pc:sldMk cId="187571159" sldId="277"/>
            <ac:picMk id="3" creationId="{6D170D84-B1AB-47FF-90C2-294F346A6D84}"/>
          </ac:picMkLst>
        </pc:picChg>
      </pc:sldChg>
      <pc:sldChg chg="addSp delSp modSp new">
        <pc:chgData name="Manninen Riikka" userId="S::riikka.manninen@tukiliitto.fi::a291ecfc-1f07-4570-9bab-67e95608a29a" providerId="AD" clId="Web-{C1B1465D-A033-DCBC-D832-E6D8518A1FD7}" dt="2019-05-09T11:02:51.723" v="27" actId="1076"/>
        <pc:sldMkLst>
          <pc:docMk/>
          <pc:sldMk cId="3082172723" sldId="277"/>
        </pc:sldMkLst>
        <pc:picChg chg="add del mod">
          <ac:chgData name="Manninen Riikka" userId="S::riikka.manninen@tukiliitto.fi::a291ecfc-1f07-4570-9bab-67e95608a29a" providerId="AD" clId="Web-{C1B1465D-A033-DCBC-D832-E6D8518A1FD7}" dt="2019-05-09T11:01:04.520" v="19"/>
          <ac:picMkLst>
            <pc:docMk/>
            <pc:sldMk cId="3082172723" sldId="277"/>
            <ac:picMk id="2" creationId="{B6687281-AB2F-46CF-BEA9-000EA14EA79C}"/>
          </ac:picMkLst>
        </pc:picChg>
        <pc:picChg chg="add mod">
          <ac:chgData name="Manninen Riikka" userId="S::riikka.manninen@tukiliitto.fi::a291ecfc-1f07-4570-9bab-67e95608a29a" providerId="AD" clId="Web-{C1B1465D-A033-DCBC-D832-E6D8518A1FD7}" dt="2019-05-09T11:02:51.723" v="27" actId="1076"/>
          <ac:picMkLst>
            <pc:docMk/>
            <pc:sldMk cId="3082172723" sldId="277"/>
            <ac:picMk id="4" creationId="{544CE000-B3B6-4791-9D15-E144E7738A3F}"/>
          </ac:picMkLst>
        </pc:picChg>
      </pc:sldChg>
    </pc:docChg>
  </pc:docChgLst>
  <pc:docChgLst>
    <pc:chgData name="Mäkinen Sirpa" userId="S::sirpa.makinen@tukiliitto.fi::33fd1116-5902-4e39-a85f-9534cd6bea12" providerId="AD" clId="Web-{FBEC09C1-FD31-8DBF-2134-9D80D9F23B31}"/>
    <pc:docChg chg="addSld modSld sldOrd">
      <pc:chgData name="Mäkinen Sirpa" userId="S::sirpa.makinen@tukiliitto.fi::33fd1116-5902-4e39-a85f-9534cd6bea12" providerId="AD" clId="Web-{FBEC09C1-FD31-8DBF-2134-9D80D9F23B31}" dt="2019-05-20T12:53:13.226" v="1055" actId="20577"/>
      <pc:docMkLst>
        <pc:docMk/>
      </pc:docMkLst>
      <pc:sldChg chg="ord">
        <pc:chgData name="Mäkinen Sirpa" userId="S::sirpa.makinen@tukiliitto.fi::33fd1116-5902-4e39-a85f-9534cd6bea12" providerId="AD" clId="Web-{FBEC09C1-FD31-8DBF-2134-9D80D9F23B31}" dt="2019-05-20T12:09:07.977" v="380"/>
        <pc:sldMkLst>
          <pc:docMk/>
          <pc:sldMk cId="0" sldId="256"/>
        </pc:sldMkLst>
      </pc:sldChg>
      <pc:sldChg chg="addSp modSp">
        <pc:chgData name="Mäkinen Sirpa" userId="S::sirpa.makinen@tukiliitto.fi::33fd1116-5902-4e39-a85f-9534cd6bea12" providerId="AD" clId="Web-{FBEC09C1-FD31-8DBF-2134-9D80D9F23B31}" dt="2019-05-20T12:52:00.789" v="1046" actId="1076"/>
        <pc:sldMkLst>
          <pc:docMk/>
          <pc:sldMk cId="0" sldId="262"/>
        </pc:sldMkLst>
        <pc:spChg chg="mod">
          <ac:chgData name="Mäkinen Sirpa" userId="S::sirpa.makinen@tukiliitto.fi::33fd1116-5902-4e39-a85f-9534cd6bea12" providerId="AD" clId="Web-{FBEC09C1-FD31-8DBF-2134-9D80D9F23B31}" dt="2019-05-20T12:51:49.399" v="1029" actId="20577"/>
          <ac:spMkLst>
            <pc:docMk/>
            <pc:sldMk cId="0" sldId="262"/>
            <ac:spMk id="19459" creationId="{3EAA7406-D908-4F55-BEA2-2A59DDC26BE7}"/>
          </ac:spMkLst>
        </pc:spChg>
        <pc:picChg chg="add mod">
          <ac:chgData name="Mäkinen Sirpa" userId="S::sirpa.makinen@tukiliitto.fi::33fd1116-5902-4e39-a85f-9534cd6bea12" providerId="AD" clId="Web-{FBEC09C1-FD31-8DBF-2134-9D80D9F23B31}" dt="2019-05-20T11:23:08.587" v="79" actId="1076"/>
          <ac:picMkLst>
            <pc:docMk/>
            <pc:sldMk cId="0" sldId="262"/>
            <ac:picMk id="2" creationId="{71C73675-7289-4D5D-8001-A939FB04DDA0}"/>
          </ac:picMkLst>
        </pc:picChg>
        <pc:picChg chg="add mod">
          <ac:chgData name="Mäkinen Sirpa" userId="S::sirpa.makinen@tukiliitto.fi::33fd1116-5902-4e39-a85f-9534cd6bea12" providerId="AD" clId="Web-{FBEC09C1-FD31-8DBF-2134-9D80D9F23B31}" dt="2019-05-20T11:26:59.649" v="85" actId="1076"/>
          <ac:picMkLst>
            <pc:docMk/>
            <pc:sldMk cId="0" sldId="262"/>
            <ac:picMk id="4" creationId="{A4E523A8-AAC3-489E-B706-D6BC4A1304CC}"/>
          </ac:picMkLst>
        </pc:picChg>
        <pc:picChg chg="add mod">
          <ac:chgData name="Mäkinen Sirpa" userId="S::sirpa.makinen@tukiliitto.fi::33fd1116-5902-4e39-a85f-9534cd6bea12" providerId="AD" clId="Web-{FBEC09C1-FD31-8DBF-2134-9D80D9F23B31}" dt="2019-05-20T12:52:00.789" v="1046" actId="1076"/>
          <ac:picMkLst>
            <pc:docMk/>
            <pc:sldMk cId="0" sldId="262"/>
            <ac:picMk id="6" creationId="{F633615E-1963-4439-BA02-4DB96679D477}"/>
          </ac:picMkLst>
        </pc:picChg>
        <pc:picChg chg="add mod">
          <ac:chgData name="Mäkinen Sirpa" userId="S::sirpa.makinen@tukiliitto.fi::33fd1116-5902-4e39-a85f-9534cd6bea12" providerId="AD" clId="Web-{FBEC09C1-FD31-8DBF-2134-9D80D9F23B31}" dt="2019-05-20T11:33:14.240" v="135" actId="1076"/>
          <ac:picMkLst>
            <pc:docMk/>
            <pc:sldMk cId="0" sldId="262"/>
            <ac:picMk id="8" creationId="{BD626A69-A8BC-431C-9DB3-E8EF68DA5974}"/>
          </ac:picMkLst>
        </pc:picChg>
      </pc:sldChg>
      <pc:sldChg chg="modSp">
        <pc:chgData name="Mäkinen Sirpa" userId="S::sirpa.makinen@tukiliitto.fi::33fd1116-5902-4e39-a85f-9534cd6bea12" providerId="AD" clId="Web-{FBEC09C1-FD31-8DBF-2134-9D80D9F23B31}" dt="2019-05-20T12:34:18.467" v="818" actId="20577"/>
        <pc:sldMkLst>
          <pc:docMk/>
          <pc:sldMk cId="1424459992" sldId="279"/>
        </pc:sldMkLst>
        <pc:spChg chg="mod">
          <ac:chgData name="Mäkinen Sirpa" userId="S::sirpa.makinen@tukiliitto.fi::33fd1116-5902-4e39-a85f-9534cd6bea12" providerId="AD" clId="Web-{FBEC09C1-FD31-8DBF-2134-9D80D9F23B31}" dt="2019-05-20T12:34:18.467" v="818" actId="20577"/>
          <ac:spMkLst>
            <pc:docMk/>
            <pc:sldMk cId="1424459992" sldId="279"/>
            <ac:spMk id="3" creationId="{A078F42E-AAB1-49E2-B0EF-2258DEADF9FA}"/>
          </ac:spMkLst>
        </pc:spChg>
      </pc:sldChg>
      <pc:sldChg chg="addSp delSp modSp">
        <pc:chgData name="Mäkinen Sirpa" userId="S::sirpa.makinen@tukiliitto.fi::33fd1116-5902-4e39-a85f-9534cd6bea12" providerId="AD" clId="Web-{FBEC09C1-FD31-8DBF-2134-9D80D9F23B31}" dt="2019-05-20T11:21:31.213" v="77" actId="14100"/>
        <pc:sldMkLst>
          <pc:docMk/>
          <pc:sldMk cId="1578062294" sldId="285"/>
        </pc:sldMkLst>
        <pc:spChg chg="mod">
          <ac:chgData name="Mäkinen Sirpa" userId="S::sirpa.makinen@tukiliitto.fi::33fd1116-5902-4e39-a85f-9534cd6bea12" providerId="AD" clId="Web-{FBEC09C1-FD31-8DBF-2134-9D80D9F23B31}" dt="2019-05-20T10:52:05.911" v="8" actId="1076"/>
          <ac:spMkLst>
            <pc:docMk/>
            <pc:sldMk cId="1578062294" sldId="285"/>
            <ac:spMk id="2" creationId="{A1359028-02F8-470F-8E2A-B932AC67349D}"/>
          </ac:spMkLst>
        </pc:spChg>
        <pc:spChg chg="mod">
          <ac:chgData name="Mäkinen Sirpa" userId="S::sirpa.makinen@tukiliitto.fi::33fd1116-5902-4e39-a85f-9534cd6bea12" providerId="AD" clId="Web-{FBEC09C1-FD31-8DBF-2134-9D80D9F23B31}" dt="2019-05-20T10:38:58.166" v="7" actId="20577"/>
          <ac:spMkLst>
            <pc:docMk/>
            <pc:sldMk cId="1578062294" sldId="285"/>
            <ac:spMk id="3" creationId="{C7E39719-DD04-4C18-9C70-0AD6B37F9E6B}"/>
          </ac:spMkLst>
        </pc:spChg>
        <pc:picChg chg="add del mod">
          <ac:chgData name="Mäkinen Sirpa" userId="S::sirpa.makinen@tukiliitto.fi::33fd1116-5902-4e39-a85f-9534cd6bea12" providerId="AD" clId="Web-{FBEC09C1-FD31-8DBF-2134-9D80D9F23B31}" dt="2019-05-20T11:16:11.387" v="55"/>
          <ac:picMkLst>
            <pc:docMk/>
            <pc:sldMk cId="1578062294" sldId="285"/>
            <ac:picMk id="4" creationId="{A0156AF7-6BAF-4C13-85BB-6B0B7986FA26}"/>
          </ac:picMkLst>
        </pc:picChg>
        <pc:picChg chg="add mod modCrop">
          <ac:chgData name="Mäkinen Sirpa" userId="S::sirpa.makinen@tukiliitto.fi::33fd1116-5902-4e39-a85f-9534cd6bea12" providerId="AD" clId="Web-{FBEC09C1-FD31-8DBF-2134-9D80D9F23B31}" dt="2019-05-20T11:14:16.138" v="54" actId="1076"/>
          <ac:picMkLst>
            <pc:docMk/>
            <pc:sldMk cId="1578062294" sldId="285"/>
            <ac:picMk id="7" creationId="{BA639EF6-ABBD-4C04-BEC1-7CE9E830A375}"/>
          </ac:picMkLst>
        </pc:picChg>
        <pc:picChg chg="add del mod">
          <ac:chgData name="Mäkinen Sirpa" userId="S::sirpa.makinen@tukiliitto.fi::33fd1116-5902-4e39-a85f-9534cd6bea12" providerId="AD" clId="Web-{FBEC09C1-FD31-8DBF-2134-9D80D9F23B31}" dt="2019-05-20T11:05:13.235" v="21"/>
          <ac:picMkLst>
            <pc:docMk/>
            <pc:sldMk cId="1578062294" sldId="285"/>
            <ac:picMk id="9" creationId="{9F189E27-4ED1-473F-9DF8-621C77414908}"/>
          </ac:picMkLst>
        </pc:picChg>
        <pc:picChg chg="add del mod">
          <ac:chgData name="Mäkinen Sirpa" userId="S::sirpa.makinen@tukiliitto.fi::33fd1116-5902-4e39-a85f-9534cd6bea12" providerId="AD" clId="Web-{FBEC09C1-FD31-8DBF-2134-9D80D9F23B31}" dt="2019-05-20T11:12:45.466" v="42"/>
          <ac:picMkLst>
            <pc:docMk/>
            <pc:sldMk cId="1578062294" sldId="285"/>
            <ac:picMk id="11" creationId="{48510E30-7C86-4374-84BF-425F1372A98D}"/>
          </ac:picMkLst>
        </pc:picChg>
        <pc:picChg chg="add mod">
          <ac:chgData name="Mäkinen Sirpa" userId="S::sirpa.makinen@tukiliitto.fi::33fd1116-5902-4e39-a85f-9534cd6bea12" providerId="AD" clId="Web-{FBEC09C1-FD31-8DBF-2134-9D80D9F23B31}" dt="2019-05-20T11:21:31.213" v="77" actId="14100"/>
          <ac:picMkLst>
            <pc:docMk/>
            <pc:sldMk cId="1578062294" sldId="285"/>
            <ac:picMk id="13" creationId="{2DC28D90-8FE1-4225-B951-56663218E1B4}"/>
          </ac:picMkLst>
        </pc:picChg>
        <pc:picChg chg="add mod">
          <ac:chgData name="Mäkinen Sirpa" userId="S::sirpa.makinen@tukiliitto.fi::33fd1116-5902-4e39-a85f-9534cd6bea12" providerId="AD" clId="Web-{FBEC09C1-FD31-8DBF-2134-9D80D9F23B31}" dt="2019-05-20T11:10:19.655" v="38" actId="1076"/>
          <ac:picMkLst>
            <pc:docMk/>
            <pc:sldMk cId="1578062294" sldId="285"/>
            <ac:picMk id="15" creationId="{03D120DC-9813-4AAE-BE30-1E4DEE7D2643}"/>
          </ac:picMkLst>
        </pc:picChg>
        <pc:picChg chg="add mod">
          <ac:chgData name="Mäkinen Sirpa" userId="S::sirpa.makinen@tukiliitto.fi::33fd1116-5902-4e39-a85f-9534cd6bea12" providerId="AD" clId="Web-{FBEC09C1-FD31-8DBF-2134-9D80D9F23B31}" dt="2019-05-20T11:19:13.526" v="63" actId="1076"/>
          <ac:picMkLst>
            <pc:docMk/>
            <pc:sldMk cId="1578062294" sldId="285"/>
            <ac:picMk id="17" creationId="{7FED6427-30F0-4DE6-A4C2-60AD0F6320E4}"/>
          </ac:picMkLst>
        </pc:picChg>
        <pc:picChg chg="add del mod">
          <ac:chgData name="Mäkinen Sirpa" userId="S::sirpa.makinen@tukiliitto.fi::33fd1116-5902-4e39-a85f-9534cd6bea12" providerId="AD" clId="Web-{FBEC09C1-FD31-8DBF-2134-9D80D9F23B31}" dt="2019-05-20T11:16:25.871" v="58"/>
          <ac:picMkLst>
            <pc:docMk/>
            <pc:sldMk cId="1578062294" sldId="285"/>
            <ac:picMk id="19" creationId="{700A5A2E-42AC-4064-BD9B-06CE014114D6}"/>
          </ac:picMkLst>
        </pc:picChg>
        <pc:picChg chg="add mod">
          <ac:chgData name="Mäkinen Sirpa" userId="S::sirpa.makinen@tukiliitto.fi::33fd1116-5902-4e39-a85f-9534cd6bea12" providerId="AD" clId="Web-{FBEC09C1-FD31-8DBF-2134-9D80D9F23B31}" dt="2019-05-20T11:19:31.870" v="69" actId="1076"/>
          <ac:picMkLst>
            <pc:docMk/>
            <pc:sldMk cId="1578062294" sldId="285"/>
            <ac:picMk id="21" creationId="{5BC5F11A-D3F7-4ED5-9AD3-4137B9FDA326}"/>
          </ac:picMkLst>
        </pc:picChg>
      </pc:sldChg>
      <pc:sldChg chg="addSp modSp">
        <pc:chgData name="Mäkinen Sirpa" userId="S::sirpa.makinen@tukiliitto.fi::33fd1116-5902-4e39-a85f-9534cd6bea12" providerId="AD" clId="Web-{FBEC09C1-FD31-8DBF-2134-9D80D9F23B31}" dt="2019-05-20T12:53:13.226" v="1055" actId="20577"/>
        <pc:sldMkLst>
          <pc:docMk/>
          <pc:sldMk cId="3396467624" sldId="286"/>
        </pc:sldMkLst>
        <pc:spChg chg="mod">
          <ac:chgData name="Mäkinen Sirpa" userId="S::sirpa.makinen@tukiliitto.fi::33fd1116-5902-4e39-a85f-9534cd6bea12" providerId="AD" clId="Web-{FBEC09C1-FD31-8DBF-2134-9D80D9F23B31}" dt="2019-05-20T12:53:13.226" v="1055" actId="20577"/>
          <ac:spMkLst>
            <pc:docMk/>
            <pc:sldMk cId="3396467624" sldId="286"/>
            <ac:spMk id="3" creationId="{C71D9D16-9E11-4DCB-BD36-C85FD4C4454E}"/>
          </ac:spMkLst>
        </pc:spChg>
        <pc:picChg chg="add mod">
          <ac:chgData name="Mäkinen Sirpa" userId="S::sirpa.makinen@tukiliitto.fi::33fd1116-5902-4e39-a85f-9534cd6bea12" providerId="AD" clId="Web-{FBEC09C1-FD31-8DBF-2134-9D80D9F23B31}" dt="2019-05-20T11:43:27.080" v="234" actId="1076"/>
          <ac:picMkLst>
            <pc:docMk/>
            <pc:sldMk cId="3396467624" sldId="286"/>
            <ac:picMk id="4" creationId="{29D2E906-0669-410F-9E0F-5D9A5C237CF4}"/>
          </ac:picMkLst>
        </pc:picChg>
        <pc:picChg chg="add mod">
          <ac:chgData name="Mäkinen Sirpa" userId="S::sirpa.makinen@tukiliitto.fi::33fd1116-5902-4e39-a85f-9534cd6bea12" providerId="AD" clId="Web-{FBEC09C1-FD31-8DBF-2134-9D80D9F23B31}" dt="2019-05-20T11:51:36.343" v="368" actId="1076"/>
          <ac:picMkLst>
            <pc:docMk/>
            <pc:sldMk cId="3396467624" sldId="286"/>
            <ac:picMk id="6" creationId="{837AD31A-5A19-4462-A274-A250B2A6B595}"/>
          </ac:picMkLst>
        </pc:picChg>
        <pc:picChg chg="add mod">
          <ac:chgData name="Mäkinen Sirpa" userId="S::sirpa.makinen@tukiliitto.fi::33fd1116-5902-4e39-a85f-9534cd6bea12" providerId="AD" clId="Web-{FBEC09C1-FD31-8DBF-2134-9D80D9F23B31}" dt="2019-05-20T11:45:08.814" v="246" actId="1076"/>
          <ac:picMkLst>
            <pc:docMk/>
            <pc:sldMk cId="3396467624" sldId="286"/>
            <ac:picMk id="8" creationId="{16050C64-3684-4828-B90B-4BB51FDE7FA2}"/>
          </ac:picMkLst>
        </pc:picChg>
      </pc:sldChg>
      <pc:sldChg chg="modSp">
        <pc:chgData name="Mäkinen Sirpa" userId="S::sirpa.makinen@tukiliitto.fi::33fd1116-5902-4e39-a85f-9534cd6bea12" providerId="AD" clId="Web-{FBEC09C1-FD31-8DBF-2134-9D80D9F23B31}" dt="2019-05-20T12:51:51.086" v="1045" actId="20577"/>
        <pc:sldMkLst>
          <pc:docMk/>
          <pc:sldMk cId="237498017" sldId="287"/>
        </pc:sldMkLst>
        <pc:spChg chg="mod">
          <ac:chgData name="Mäkinen Sirpa" userId="S::sirpa.makinen@tukiliitto.fi::33fd1116-5902-4e39-a85f-9534cd6bea12" providerId="AD" clId="Web-{FBEC09C1-FD31-8DBF-2134-9D80D9F23B31}" dt="2019-05-20T12:51:51.086" v="1045" actId="20577"/>
          <ac:spMkLst>
            <pc:docMk/>
            <pc:sldMk cId="237498017" sldId="287"/>
            <ac:spMk id="3" creationId="{C10EF62E-179A-47CB-A4CA-6054CF08E9F9}"/>
          </ac:spMkLst>
        </pc:spChg>
      </pc:sldChg>
      <pc:sldChg chg="modSp new">
        <pc:chgData name="Mäkinen Sirpa" userId="S::sirpa.makinen@tukiliitto.fi::33fd1116-5902-4e39-a85f-9534cd6bea12" providerId="AD" clId="Web-{FBEC09C1-FD31-8DBF-2134-9D80D9F23B31}" dt="2019-05-20T12:48:30.681" v="1003" actId="20577"/>
        <pc:sldMkLst>
          <pc:docMk/>
          <pc:sldMk cId="3421386437" sldId="288"/>
        </pc:sldMkLst>
        <pc:spChg chg="mod">
          <ac:chgData name="Mäkinen Sirpa" userId="S::sirpa.makinen@tukiliitto.fi::33fd1116-5902-4e39-a85f-9534cd6bea12" providerId="AD" clId="Web-{FBEC09C1-FD31-8DBF-2134-9D80D9F23B31}" dt="2019-05-20T12:40:45.450" v="842" actId="20577"/>
          <ac:spMkLst>
            <pc:docMk/>
            <pc:sldMk cId="3421386437" sldId="288"/>
            <ac:spMk id="2" creationId="{710C3B3D-F904-4194-9A76-3E03CA3273C6}"/>
          </ac:spMkLst>
        </pc:spChg>
        <pc:spChg chg="mod">
          <ac:chgData name="Mäkinen Sirpa" userId="S::sirpa.makinen@tukiliitto.fi::33fd1116-5902-4e39-a85f-9534cd6bea12" providerId="AD" clId="Web-{FBEC09C1-FD31-8DBF-2134-9D80D9F23B31}" dt="2019-05-20T12:48:30.681" v="1003" actId="20577"/>
          <ac:spMkLst>
            <pc:docMk/>
            <pc:sldMk cId="3421386437" sldId="288"/>
            <ac:spMk id="3" creationId="{8F44236C-F13B-48BB-AAAC-3EF55C062517}"/>
          </ac:spMkLst>
        </pc:spChg>
      </pc:sldChg>
    </pc:docChg>
  </pc:docChgLst>
  <pc:docChgLst>
    <pc:chgData name="Manninen Riikka" userId="S::riikka.manninen@tukiliitto.fi::a291ecfc-1f07-4570-9bab-67e95608a29a" providerId="AD" clId="Web-{AAA6B490-BB90-20FD-6856-4A366EB1EE74}"/>
    <pc:docChg chg="modSld">
      <pc:chgData name="Manninen Riikka" userId="S::riikka.manninen@tukiliitto.fi::a291ecfc-1f07-4570-9bab-67e95608a29a" providerId="AD" clId="Web-{AAA6B490-BB90-20FD-6856-4A366EB1EE74}" dt="2019-05-24T10:48:43.684" v="275" actId="14100"/>
      <pc:docMkLst>
        <pc:docMk/>
      </pc:docMkLst>
      <pc:sldChg chg="modSp">
        <pc:chgData name="Manninen Riikka" userId="S::riikka.manninen@tukiliitto.fi::a291ecfc-1f07-4570-9bab-67e95608a29a" providerId="AD" clId="Web-{AAA6B490-BB90-20FD-6856-4A366EB1EE74}" dt="2019-05-24T10:46:46.465" v="267" actId="20577"/>
        <pc:sldMkLst>
          <pc:docMk/>
          <pc:sldMk cId="0" sldId="264"/>
        </pc:sldMkLst>
        <pc:spChg chg="mod">
          <ac:chgData name="Manninen Riikka" userId="S::riikka.manninen@tukiliitto.fi::a291ecfc-1f07-4570-9bab-67e95608a29a" providerId="AD" clId="Web-{AAA6B490-BB90-20FD-6856-4A366EB1EE74}" dt="2019-05-24T10:46:46.465" v="267" actId="20577"/>
          <ac:spMkLst>
            <pc:docMk/>
            <pc:sldMk cId="0" sldId="264"/>
            <ac:spMk id="3" creationId="{A078F42E-AAB1-49E2-B0EF-2258DEADF9FA}"/>
          </ac:spMkLst>
        </pc:spChg>
      </pc:sldChg>
      <pc:sldChg chg="modSp">
        <pc:chgData name="Manninen Riikka" userId="S::riikka.manninen@tukiliitto.fi::a291ecfc-1f07-4570-9bab-67e95608a29a" providerId="AD" clId="Web-{AAA6B490-BB90-20FD-6856-4A366EB1EE74}" dt="2019-05-24T10:45:43.183" v="240" actId="20577"/>
        <pc:sldMkLst>
          <pc:docMk/>
          <pc:sldMk cId="2431141023" sldId="307"/>
        </pc:sldMkLst>
        <pc:spChg chg="mod">
          <ac:chgData name="Manninen Riikka" userId="S::riikka.manninen@tukiliitto.fi::a291ecfc-1f07-4570-9bab-67e95608a29a" providerId="AD" clId="Web-{AAA6B490-BB90-20FD-6856-4A366EB1EE74}" dt="2019-05-24T10:45:43.183" v="240" actId="20577"/>
          <ac:spMkLst>
            <pc:docMk/>
            <pc:sldMk cId="2431141023" sldId="307"/>
            <ac:spMk id="3" creationId="{446862CA-966E-4C1A-9FB0-DF7B1061C000}"/>
          </ac:spMkLst>
        </pc:spChg>
      </pc:sldChg>
      <pc:sldChg chg="modSp">
        <pc:chgData name="Manninen Riikka" userId="S::riikka.manninen@tukiliitto.fi::a291ecfc-1f07-4570-9bab-67e95608a29a" providerId="AD" clId="Web-{AAA6B490-BB90-20FD-6856-4A366EB1EE74}" dt="2019-05-24T10:48:43.684" v="275" actId="14100"/>
        <pc:sldMkLst>
          <pc:docMk/>
          <pc:sldMk cId="153333188" sldId="315"/>
        </pc:sldMkLst>
        <pc:spChg chg="mod">
          <ac:chgData name="Manninen Riikka" userId="S::riikka.manninen@tukiliitto.fi::a291ecfc-1f07-4570-9bab-67e95608a29a" providerId="AD" clId="Web-{AAA6B490-BB90-20FD-6856-4A366EB1EE74}" dt="2019-05-24T10:48:33.388" v="273" actId="1076"/>
          <ac:spMkLst>
            <pc:docMk/>
            <pc:sldMk cId="153333188" sldId="315"/>
            <ac:spMk id="2" creationId="{D9DCCE10-4E42-4E97-AB2E-5F023E566E46}"/>
          </ac:spMkLst>
        </pc:spChg>
        <pc:picChg chg="mod">
          <ac:chgData name="Manninen Riikka" userId="S::riikka.manninen@tukiliitto.fi::a291ecfc-1f07-4570-9bab-67e95608a29a" providerId="AD" clId="Web-{AAA6B490-BB90-20FD-6856-4A366EB1EE74}" dt="2019-05-24T10:48:43.684" v="275" actId="14100"/>
          <ac:picMkLst>
            <pc:docMk/>
            <pc:sldMk cId="153333188" sldId="315"/>
            <ac:picMk id="4" creationId="{B07765EB-6E31-42B4-91DA-0525FA59240E}"/>
          </ac:picMkLst>
        </pc:picChg>
      </pc:sldChg>
      <pc:sldChg chg="addSp modSp">
        <pc:chgData name="Manninen Riikka" userId="S::riikka.manninen@tukiliitto.fi::a291ecfc-1f07-4570-9bab-67e95608a29a" providerId="AD" clId="Web-{AAA6B490-BB90-20FD-6856-4A366EB1EE74}" dt="2019-05-24T10:47:58.559" v="272" actId="1076"/>
        <pc:sldMkLst>
          <pc:docMk/>
          <pc:sldMk cId="973330433" sldId="326"/>
        </pc:sldMkLst>
        <pc:picChg chg="add mod">
          <ac:chgData name="Manninen Riikka" userId="S::riikka.manninen@tukiliitto.fi::a291ecfc-1f07-4570-9bab-67e95608a29a" providerId="AD" clId="Web-{AAA6B490-BB90-20FD-6856-4A366EB1EE74}" dt="2019-05-24T10:47:58.559" v="272" actId="1076"/>
          <ac:picMkLst>
            <pc:docMk/>
            <pc:sldMk cId="973330433" sldId="326"/>
            <ac:picMk id="5" creationId="{FAF70353-E1ED-475C-8F04-5B1E4E3126E9}"/>
          </ac:picMkLst>
        </pc:picChg>
      </pc:sldChg>
    </pc:docChg>
  </pc:docChgLst>
  <pc:docChgLst>
    <pc:chgData name="Suhonen Jonna" userId="S::jonna.suhonen@tukiliitto.fi::f7dd97ef-e1bc-49c0-bb65-84c25070cc4e" providerId="AD" clId="Web-{789E6295-6247-D6A8-537F-2D126F67AE25}"/>
    <pc:docChg chg="addSld delSld modSld sldOrd">
      <pc:chgData name="Suhonen Jonna" userId="S::jonna.suhonen@tukiliitto.fi::f7dd97ef-e1bc-49c0-bb65-84c25070cc4e" providerId="AD" clId="Web-{789E6295-6247-D6A8-537F-2D126F67AE25}" dt="2019-05-21T06:49:32.844" v="641" actId="1076"/>
      <pc:docMkLst>
        <pc:docMk/>
      </pc:docMkLst>
      <pc:sldChg chg="modSp del">
        <pc:chgData name="Suhonen Jonna" userId="S::jonna.suhonen@tukiliitto.fi::f7dd97ef-e1bc-49c0-bb65-84c25070cc4e" providerId="AD" clId="Web-{789E6295-6247-D6A8-537F-2D126F67AE25}" dt="2019-05-21T05:35:55.169" v="550"/>
        <pc:sldMkLst>
          <pc:docMk/>
          <pc:sldMk cId="0" sldId="263"/>
        </pc:sldMkLst>
        <pc:spChg chg="mod">
          <ac:chgData name="Suhonen Jonna" userId="S::jonna.suhonen@tukiliitto.fi::f7dd97ef-e1bc-49c0-bb65-84c25070cc4e" providerId="AD" clId="Web-{789E6295-6247-D6A8-537F-2D126F67AE25}" dt="2019-05-21T03:04:06.155" v="22" actId="20577"/>
          <ac:spMkLst>
            <pc:docMk/>
            <pc:sldMk cId="0" sldId="263"/>
            <ac:spMk id="17410" creationId="{CDC8D11C-7845-41DF-B259-C324CC5DAAFD}"/>
          </ac:spMkLst>
        </pc:spChg>
        <pc:spChg chg="mod">
          <ac:chgData name="Suhonen Jonna" userId="S::jonna.suhonen@tukiliitto.fi::f7dd97ef-e1bc-49c0-bb65-84c25070cc4e" providerId="AD" clId="Web-{789E6295-6247-D6A8-537F-2D126F67AE25}" dt="2019-05-21T05:30:36.061" v="515" actId="20577"/>
          <ac:spMkLst>
            <pc:docMk/>
            <pc:sldMk cId="0" sldId="263"/>
            <ac:spMk id="17411" creationId="{88883362-A30D-48E6-B2EF-883BF28E53C7}"/>
          </ac:spMkLst>
        </pc:spChg>
      </pc:sldChg>
      <pc:sldChg chg="ord">
        <pc:chgData name="Suhonen Jonna" userId="S::jonna.suhonen@tukiliitto.fi::f7dd97ef-e1bc-49c0-bb65-84c25070cc4e" providerId="AD" clId="Web-{789E6295-6247-D6A8-537F-2D126F67AE25}" dt="2019-05-21T05:36:16.529" v="552"/>
        <pc:sldMkLst>
          <pc:docMk/>
          <pc:sldMk cId="237498017" sldId="287"/>
        </pc:sldMkLst>
      </pc:sldChg>
      <pc:sldChg chg="add replId">
        <pc:chgData name="Suhonen Jonna" userId="S::jonna.suhonen@tukiliitto.fi::f7dd97ef-e1bc-49c0-bb65-84c25070cc4e" providerId="AD" clId="Web-{789E6295-6247-D6A8-537F-2D126F67AE25}" dt="2019-05-21T03:01:06.564" v="0"/>
        <pc:sldMkLst>
          <pc:docMk/>
          <pc:sldMk cId="3516412417" sldId="289"/>
        </pc:sldMkLst>
      </pc:sldChg>
      <pc:sldChg chg="addSp modSp add ord replId">
        <pc:chgData name="Suhonen Jonna" userId="S::jonna.suhonen@tukiliitto.fi::f7dd97ef-e1bc-49c0-bb65-84c25070cc4e" providerId="AD" clId="Web-{789E6295-6247-D6A8-537F-2D126F67AE25}" dt="2019-05-21T06:43:45.720" v="629" actId="1076"/>
        <pc:sldMkLst>
          <pc:docMk/>
          <pc:sldMk cId="2746346758" sldId="291"/>
        </pc:sldMkLst>
        <pc:spChg chg="mod">
          <ac:chgData name="Suhonen Jonna" userId="S::jonna.suhonen@tukiliitto.fi::f7dd97ef-e1bc-49c0-bb65-84c25070cc4e" providerId="AD" clId="Web-{789E6295-6247-D6A8-537F-2D126F67AE25}" dt="2019-05-21T06:42:40.393" v="624" actId="20577"/>
          <ac:spMkLst>
            <pc:docMk/>
            <pc:sldMk cId="2746346758" sldId="291"/>
            <ac:spMk id="17411" creationId="{88883362-A30D-48E6-B2EF-883BF28E53C7}"/>
          </ac:spMkLst>
        </pc:spChg>
        <pc:picChg chg="add mod">
          <ac:chgData name="Suhonen Jonna" userId="S::jonna.suhonen@tukiliitto.fi::f7dd97ef-e1bc-49c0-bb65-84c25070cc4e" providerId="AD" clId="Web-{789E6295-6247-D6A8-537F-2D126F67AE25}" dt="2019-05-21T06:43:45.720" v="629" actId="1076"/>
          <ac:picMkLst>
            <pc:docMk/>
            <pc:sldMk cId="2746346758" sldId="291"/>
            <ac:picMk id="2" creationId="{899F9D39-4EF5-4B68-8B81-4ADBD1361D3C}"/>
          </ac:picMkLst>
        </pc:picChg>
        <pc:picChg chg="add mod">
          <ac:chgData name="Suhonen Jonna" userId="S::jonna.suhonen@tukiliitto.fi::f7dd97ef-e1bc-49c0-bb65-84c25070cc4e" providerId="AD" clId="Web-{789E6295-6247-D6A8-537F-2D126F67AE25}" dt="2019-05-21T06:43:36.627" v="628" actId="14100"/>
          <ac:picMkLst>
            <pc:docMk/>
            <pc:sldMk cId="2746346758" sldId="291"/>
            <ac:picMk id="4" creationId="{4822A618-1D7F-485B-A65E-154DF0CA07CB}"/>
          </ac:picMkLst>
        </pc:picChg>
        <pc:picChg chg="add mod">
          <ac:chgData name="Suhonen Jonna" userId="S::jonna.suhonen@tukiliitto.fi::f7dd97ef-e1bc-49c0-bb65-84c25070cc4e" providerId="AD" clId="Web-{789E6295-6247-D6A8-537F-2D126F67AE25}" dt="2019-05-21T06:43:04.408" v="627" actId="1076"/>
          <ac:picMkLst>
            <pc:docMk/>
            <pc:sldMk cId="2746346758" sldId="291"/>
            <ac:picMk id="6" creationId="{0746597F-210A-45D5-9199-E5E6C9817FBF}"/>
          </ac:picMkLst>
        </pc:picChg>
      </pc:sldChg>
      <pc:sldChg chg="addSp modSp add ord replId">
        <pc:chgData name="Suhonen Jonna" userId="S::jonna.suhonen@tukiliitto.fi::f7dd97ef-e1bc-49c0-bb65-84c25070cc4e" providerId="AD" clId="Web-{789E6295-6247-D6A8-537F-2D126F67AE25}" dt="2019-05-21T06:49:32.844" v="641" actId="1076"/>
        <pc:sldMkLst>
          <pc:docMk/>
          <pc:sldMk cId="588958162" sldId="292"/>
        </pc:sldMkLst>
        <pc:spChg chg="mod">
          <ac:chgData name="Suhonen Jonna" userId="S::jonna.suhonen@tukiliitto.fi::f7dd97ef-e1bc-49c0-bb65-84c25070cc4e" providerId="AD" clId="Web-{789E6295-6247-D6A8-537F-2D126F67AE25}" dt="2019-05-21T06:49:24.079" v="638" actId="20577"/>
          <ac:spMkLst>
            <pc:docMk/>
            <pc:sldMk cId="588958162" sldId="292"/>
            <ac:spMk id="17411" creationId="{88883362-A30D-48E6-B2EF-883BF28E53C7}"/>
          </ac:spMkLst>
        </pc:spChg>
        <pc:picChg chg="add mod">
          <ac:chgData name="Suhonen Jonna" userId="S::jonna.suhonen@tukiliitto.fi::f7dd97ef-e1bc-49c0-bb65-84c25070cc4e" providerId="AD" clId="Web-{789E6295-6247-D6A8-537F-2D126F67AE25}" dt="2019-05-21T06:46:35.673" v="634" actId="1076"/>
          <ac:picMkLst>
            <pc:docMk/>
            <pc:sldMk cId="588958162" sldId="292"/>
            <ac:picMk id="2" creationId="{F741A22B-2EC3-4A2F-B88F-77483AE4C67A}"/>
          </ac:picMkLst>
        </pc:picChg>
        <pc:picChg chg="add mod">
          <ac:chgData name="Suhonen Jonna" userId="S::jonna.suhonen@tukiliitto.fi::f7dd97ef-e1bc-49c0-bb65-84c25070cc4e" providerId="AD" clId="Web-{789E6295-6247-D6A8-537F-2D126F67AE25}" dt="2019-05-21T06:49:32.844" v="641" actId="1076"/>
          <ac:picMkLst>
            <pc:docMk/>
            <pc:sldMk cId="588958162" sldId="292"/>
            <ac:picMk id="4" creationId="{A956B721-1C0C-4CCE-BCEA-0D2450D2AA04}"/>
          </ac:picMkLst>
        </pc:picChg>
      </pc:sldChg>
      <pc:sldChg chg="modSp add replId">
        <pc:chgData name="Suhonen Jonna" userId="S::jonna.suhonen@tukiliitto.fi::f7dd97ef-e1bc-49c0-bb65-84c25070cc4e" providerId="AD" clId="Web-{789E6295-6247-D6A8-537F-2D126F67AE25}" dt="2019-05-21T05:42:57.028" v="600" actId="20577"/>
        <pc:sldMkLst>
          <pc:docMk/>
          <pc:sldMk cId="147333868" sldId="295"/>
        </pc:sldMkLst>
        <pc:spChg chg="mod">
          <ac:chgData name="Suhonen Jonna" userId="S::jonna.suhonen@tukiliitto.fi::f7dd97ef-e1bc-49c0-bb65-84c25070cc4e" providerId="AD" clId="Web-{789E6295-6247-D6A8-537F-2D126F67AE25}" dt="2019-05-21T05:42:57.028" v="600" actId="20577"/>
          <ac:spMkLst>
            <pc:docMk/>
            <pc:sldMk cId="147333868" sldId="295"/>
            <ac:spMk id="17410" creationId="{CDC8D11C-7845-41DF-B259-C324CC5DAAFD}"/>
          </ac:spMkLst>
        </pc:spChg>
        <pc:spChg chg="mod">
          <ac:chgData name="Suhonen Jonna" userId="S::jonna.suhonen@tukiliitto.fi::f7dd97ef-e1bc-49c0-bb65-84c25070cc4e" providerId="AD" clId="Web-{789E6295-6247-D6A8-537F-2D126F67AE25}" dt="2019-05-21T05:41:55.637" v="564" actId="20577"/>
          <ac:spMkLst>
            <pc:docMk/>
            <pc:sldMk cId="147333868" sldId="295"/>
            <ac:spMk id="17411" creationId="{88883362-A30D-48E6-B2EF-883BF28E53C7}"/>
          </ac:spMkLst>
        </pc:spChg>
      </pc:sldChg>
    </pc:docChg>
  </pc:docChgLst>
  <pc:docChgLst>
    <pc:chgData name="Karikko Wilma" userId="S::wilma.karikko@tukiliitto.fi::b66fe3a3-1c2a-4a6f-8e13-c9f8e725b023" providerId="AD" clId="Web-{B6B00FE8-78DB-8646-6A3E-19A3C2DF10D1}"/>
    <pc:docChg chg="modSld">
      <pc:chgData name="Karikko Wilma" userId="S::wilma.karikko@tukiliitto.fi::b66fe3a3-1c2a-4a6f-8e13-c9f8e725b023" providerId="AD" clId="Web-{B6B00FE8-78DB-8646-6A3E-19A3C2DF10D1}" dt="2019-05-20T12:23:25.424" v="154" actId="1076"/>
      <pc:docMkLst>
        <pc:docMk/>
      </pc:docMkLst>
      <pc:sldChg chg="addSp delSp modSp">
        <pc:chgData name="Karikko Wilma" userId="S::wilma.karikko@tukiliitto.fi::b66fe3a3-1c2a-4a6f-8e13-c9f8e725b023" providerId="AD" clId="Web-{B6B00FE8-78DB-8646-6A3E-19A3C2DF10D1}" dt="2019-05-20T12:23:25.424" v="154" actId="1076"/>
        <pc:sldMkLst>
          <pc:docMk/>
          <pc:sldMk cId="0" sldId="258"/>
        </pc:sldMkLst>
        <pc:spChg chg="mod">
          <ac:chgData name="Karikko Wilma" userId="S::wilma.karikko@tukiliitto.fi::b66fe3a3-1c2a-4a6f-8e13-c9f8e725b023" providerId="AD" clId="Web-{B6B00FE8-78DB-8646-6A3E-19A3C2DF10D1}" dt="2019-05-20T12:23:25.424" v="154" actId="1076"/>
          <ac:spMkLst>
            <pc:docMk/>
            <pc:sldMk cId="0" sldId="258"/>
            <ac:spMk id="8" creationId="{A9B60EC6-2BFC-4803-95D2-D1078A93DD5D}"/>
          </ac:spMkLst>
        </pc:spChg>
        <pc:spChg chg="mod">
          <ac:chgData name="Karikko Wilma" userId="S::wilma.karikko@tukiliitto.fi::b66fe3a3-1c2a-4a6f-8e13-c9f8e725b023" providerId="AD" clId="Web-{B6B00FE8-78DB-8646-6A3E-19A3C2DF10D1}" dt="2019-05-20T12:23:19.565" v="153" actId="1076"/>
          <ac:spMkLst>
            <pc:docMk/>
            <pc:sldMk cId="0" sldId="258"/>
            <ac:spMk id="9" creationId="{4AA4C0F0-F1DC-4D01-8ECA-54E37C37A338}"/>
          </ac:spMkLst>
        </pc:spChg>
        <pc:spChg chg="add mod">
          <ac:chgData name="Karikko Wilma" userId="S::wilma.karikko@tukiliitto.fi::b66fe3a3-1c2a-4a6f-8e13-c9f8e725b023" providerId="AD" clId="Web-{B6B00FE8-78DB-8646-6A3E-19A3C2DF10D1}" dt="2019-05-20T12:23:04.393" v="149" actId="20577"/>
          <ac:spMkLst>
            <pc:docMk/>
            <pc:sldMk cId="0" sldId="258"/>
            <ac:spMk id="14" creationId="{D3CCDF00-2640-46E0-B6CC-7694765D2D42}"/>
          </ac:spMkLst>
        </pc:spChg>
        <pc:picChg chg="add del mod">
          <ac:chgData name="Karikko Wilma" userId="S::wilma.karikko@tukiliitto.fi::b66fe3a3-1c2a-4a6f-8e13-c9f8e725b023" providerId="AD" clId="Web-{B6B00FE8-78DB-8646-6A3E-19A3C2DF10D1}" dt="2019-05-20T12:17:26.034" v="10"/>
          <ac:picMkLst>
            <pc:docMk/>
            <pc:sldMk cId="0" sldId="258"/>
            <ac:picMk id="2" creationId="{EC2B472E-DFEF-4E14-B07C-8ACF78603F3B}"/>
          </ac:picMkLst>
        </pc:picChg>
        <pc:picChg chg="add del mod">
          <ac:chgData name="Karikko Wilma" userId="S::wilma.karikko@tukiliitto.fi::b66fe3a3-1c2a-4a6f-8e13-c9f8e725b023" providerId="AD" clId="Web-{B6B00FE8-78DB-8646-6A3E-19A3C2DF10D1}" dt="2019-05-20T12:18:55.753" v="16"/>
          <ac:picMkLst>
            <pc:docMk/>
            <pc:sldMk cId="0" sldId="258"/>
            <ac:picMk id="5" creationId="{B1FEAF2E-451E-4183-B389-3E1E62023B0A}"/>
          </ac:picMkLst>
        </pc:picChg>
        <pc:picChg chg="add mod modCrop">
          <ac:chgData name="Karikko Wilma" userId="S::wilma.karikko@tukiliitto.fi::b66fe3a3-1c2a-4a6f-8e13-c9f8e725b023" providerId="AD" clId="Web-{B6B00FE8-78DB-8646-6A3E-19A3C2DF10D1}" dt="2019-05-20T12:22:43.331" v="93" actId="1076"/>
          <ac:picMkLst>
            <pc:docMk/>
            <pc:sldMk cId="0" sldId="258"/>
            <ac:picMk id="10" creationId="{F01427C8-C95A-48EC-83F9-153C4DDC09FD}"/>
          </ac:picMkLst>
        </pc:picChg>
        <pc:picChg chg="add mod">
          <ac:chgData name="Karikko Wilma" userId="S::wilma.karikko@tukiliitto.fi::b66fe3a3-1c2a-4a6f-8e13-c9f8e725b023" providerId="AD" clId="Web-{B6B00FE8-78DB-8646-6A3E-19A3C2DF10D1}" dt="2019-05-20T12:22:37.878" v="92" actId="1076"/>
          <ac:picMkLst>
            <pc:docMk/>
            <pc:sldMk cId="0" sldId="258"/>
            <ac:picMk id="12" creationId="{37DDFE1A-CD13-4B47-9F4A-07B76B0CF75A}"/>
          </ac:picMkLst>
        </pc:picChg>
      </pc:sldChg>
      <pc:sldChg chg="addSp modSp">
        <pc:chgData name="Karikko Wilma" userId="S::wilma.karikko@tukiliitto.fi::b66fe3a3-1c2a-4a6f-8e13-c9f8e725b023" providerId="AD" clId="Web-{B6B00FE8-78DB-8646-6A3E-19A3C2DF10D1}" dt="2019-05-20T07:31:10.235" v="5" actId="1076"/>
        <pc:sldMkLst>
          <pc:docMk/>
          <pc:sldMk cId="1921477211" sldId="283"/>
        </pc:sldMkLst>
        <pc:picChg chg="add mod">
          <ac:chgData name="Karikko Wilma" userId="S::wilma.karikko@tukiliitto.fi::b66fe3a3-1c2a-4a6f-8e13-c9f8e725b023" providerId="AD" clId="Web-{B6B00FE8-78DB-8646-6A3E-19A3C2DF10D1}" dt="2019-05-20T07:31:10.235" v="5" actId="1076"/>
          <ac:picMkLst>
            <pc:docMk/>
            <pc:sldMk cId="1921477211" sldId="283"/>
            <ac:picMk id="5" creationId="{0D329429-7B9E-4EF1-A950-5D69FB4B7162}"/>
          </ac:picMkLst>
        </pc:picChg>
      </pc:sldChg>
    </pc:docChg>
  </pc:docChgLst>
  <pc:docChgLst>
    <pc:chgData name="Karikko Wilma" userId="S::wilma.karikko@tukiliitto.fi::b66fe3a3-1c2a-4a6f-8e13-c9f8e725b023" providerId="AD" clId="Web-{2741E05B-10AD-F966-A92C-CF5CFA659FC1}"/>
    <pc:docChg chg="addSld delSld modSld sldOrd">
      <pc:chgData name="Karikko Wilma" userId="S::wilma.karikko@tukiliitto.fi::b66fe3a3-1c2a-4a6f-8e13-c9f8e725b023" providerId="AD" clId="Web-{2741E05B-10AD-F966-A92C-CF5CFA659FC1}" dt="2019-05-22T12:07:36.905" v="878"/>
      <pc:docMkLst>
        <pc:docMk/>
      </pc:docMkLst>
      <pc:sldChg chg="modSp">
        <pc:chgData name="Karikko Wilma" userId="S::wilma.karikko@tukiliitto.fi::b66fe3a3-1c2a-4a6f-8e13-c9f8e725b023" providerId="AD" clId="Web-{2741E05B-10AD-F966-A92C-CF5CFA659FC1}" dt="2019-05-22T11:03:10.114" v="210" actId="20577"/>
        <pc:sldMkLst>
          <pc:docMk/>
          <pc:sldMk cId="0" sldId="264"/>
        </pc:sldMkLst>
        <pc:spChg chg="mod">
          <ac:chgData name="Karikko Wilma" userId="S::wilma.karikko@tukiliitto.fi::b66fe3a3-1c2a-4a6f-8e13-c9f8e725b023" providerId="AD" clId="Web-{2741E05B-10AD-F966-A92C-CF5CFA659FC1}" dt="2019-05-22T11:02:32.396" v="199" actId="14100"/>
          <ac:spMkLst>
            <pc:docMk/>
            <pc:sldMk cId="0" sldId="264"/>
            <ac:spMk id="3" creationId="{A078F42E-AAB1-49E2-B0EF-2258DEADF9FA}"/>
          </ac:spMkLst>
        </pc:spChg>
        <pc:spChg chg="mod">
          <ac:chgData name="Karikko Wilma" userId="S::wilma.karikko@tukiliitto.fi::b66fe3a3-1c2a-4a6f-8e13-c9f8e725b023" providerId="AD" clId="Web-{2741E05B-10AD-F966-A92C-CF5CFA659FC1}" dt="2019-05-22T11:03:10.114" v="210" actId="20577"/>
          <ac:spMkLst>
            <pc:docMk/>
            <pc:sldMk cId="0" sldId="264"/>
            <ac:spMk id="11266" creationId="{D5B5EB9E-FBFA-40C0-8E72-24CB63CE64A2}"/>
          </ac:spMkLst>
        </pc:spChg>
      </pc:sldChg>
      <pc:sldChg chg="modSp ord">
        <pc:chgData name="Karikko Wilma" userId="S::wilma.karikko@tukiliitto.fi::b66fe3a3-1c2a-4a6f-8e13-c9f8e725b023" providerId="AD" clId="Web-{2741E05B-10AD-F966-A92C-CF5CFA659FC1}" dt="2019-05-22T11:20:05.160" v="310"/>
        <pc:sldMkLst>
          <pc:docMk/>
          <pc:sldMk cId="0" sldId="265"/>
        </pc:sldMkLst>
        <pc:spChg chg="mod">
          <ac:chgData name="Karikko Wilma" userId="S::wilma.karikko@tukiliitto.fi::b66fe3a3-1c2a-4a6f-8e13-c9f8e725b023" providerId="AD" clId="Web-{2741E05B-10AD-F966-A92C-CF5CFA659FC1}" dt="2019-05-22T11:09:18.754" v="253" actId="20577"/>
          <ac:spMkLst>
            <pc:docMk/>
            <pc:sldMk cId="0" sldId="265"/>
            <ac:spMk id="14338" creationId="{EF1C2290-35F2-436C-8DE2-BE87D8BD047D}"/>
          </ac:spMkLst>
        </pc:spChg>
        <pc:spChg chg="mod">
          <ac:chgData name="Karikko Wilma" userId="S::wilma.karikko@tukiliitto.fi::b66fe3a3-1c2a-4a6f-8e13-c9f8e725b023" providerId="AD" clId="Web-{2741E05B-10AD-F966-A92C-CF5CFA659FC1}" dt="2019-05-22T11:08:16.239" v="233" actId="20577"/>
          <ac:spMkLst>
            <pc:docMk/>
            <pc:sldMk cId="0" sldId="265"/>
            <ac:spMk id="14339" creationId="{52D508D3-A02C-47E3-AFAD-BB042A985FCA}"/>
          </ac:spMkLst>
        </pc:spChg>
      </pc:sldChg>
      <pc:sldChg chg="del">
        <pc:chgData name="Karikko Wilma" userId="S::wilma.karikko@tukiliitto.fi::b66fe3a3-1c2a-4a6f-8e13-c9f8e725b023" providerId="AD" clId="Web-{2741E05B-10AD-F966-A92C-CF5CFA659FC1}" dt="2019-05-22T10:56:22.693" v="167"/>
        <pc:sldMkLst>
          <pc:docMk/>
          <pc:sldMk cId="0" sldId="268"/>
        </pc:sldMkLst>
      </pc:sldChg>
      <pc:sldChg chg="del">
        <pc:chgData name="Karikko Wilma" userId="S::wilma.karikko@tukiliitto.fi::b66fe3a3-1c2a-4a6f-8e13-c9f8e725b023" providerId="AD" clId="Web-{2741E05B-10AD-F966-A92C-CF5CFA659FC1}" dt="2019-05-22T10:55:16.881" v="165"/>
        <pc:sldMkLst>
          <pc:docMk/>
          <pc:sldMk cId="0" sldId="269"/>
        </pc:sldMkLst>
      </pc:sldChg>
      <pc:sldChg chg="del ord">
        <pc:chgData name="Karikko Wilma" userId="S::wilma.karikko@tukiliitto.fi::b66fe3a3-1c2a-4a6f-8e13-c9f8e725b023" providerId="AD" clId="Web-{2741E05B-10AD-F966-A92C-CF5CFA659FC1}" dt="2019-05-22T11:26:21.737" v="320"/>
        <pc:sldMkLst>
          <pc:docMk/>
          <pc:sldMk cId="0" sldId="275"/>
        </pc:sldMkLst>
      </pc:sldChg>
      <pc:sldChg chg="modSp">
        <pc:chgData name="Karikko Wilma" userId="S::wilma.karikko@tukiliitto.fi::b66fe3a3-1c2a-4a6f-8e13-c9f8e725b023" providerId="AD" clId="Web-{2741E05B-10AD-F966-A92C-CF5CFA659FC1}" dt="2019-05-22T11:01:01.521" v="185" actId="20577"/>
        <pc:sldMkLst>
          <pc:docMk/>
          <pc:sldMk cId="1424459992" sldId="279"/>
        </pc:sldMkLst>
        <pc:spChg chg="mod">
          <ac:chgData name="Karikko Wilma" userId="S::wilma.karikko@tukiliitto.fi::b66fe3a3-1c2a-4a6f-8e13-c9f8e725b023" providerId="AD" clId="Web-{2741E05B-10AD-F966-A92C-CF5CFA659FC1}" dt="2019-05-22T11:01:01.521" v="185" actId="20577"/>
          <ac:spMkLst>
            <pc:docMk/>
            <pc:sldMk cId="1424459992" sldId="279"/>
            <ac:spMk id="3" creationId="{A078F42E-AAB1-49E2-B0EF-2258DEADF9FA}"/>
          </ac:spMkLst>
        </pc:spChg>
      </pc:sldChg>
      <pc:sldChg chg="ord">
        <pc:chgData name="Karikko Wilma" userId="S::wilma.karikko@tukiliitto.fi::b66fe3a3-1c2a-4a6f-8e13-c9f8e725b023" providerId="AD" clId="Web-{2741E05B-10AD-F966-A92C-CF5CFA659FC1}" dt="2019-05-22T11:22:52.128" v="311"/>
        <pc:sldMkLst>
          <pc:docMk/>
          <pc:sldMk cId="3043707619" sldId="280"/>
        </pc:sldMkLst>
      </pc:sldChg>
      <pc:sldChg chg="modSp">
        <pc:chgData name="Karikko Wilma" userId="S::wilma.karikko@tukiliitto.fi::b66fe3a3-1c2a-4a6f-8e13-c9f8e725b023" providerId="AD" clId="Web-{2741E05B-10AD-F966-A92C-CF5CFA659FC1}" dt="2019-05-22T11:15:02.457" v="308" actId="20577"/>
        <pc:sldMkLst>
          <pc:docMk/>
          <pc:sldMk cId="2027032125" sldId="282"/>
        </pc:sldMkLst>
        <pc:spChg chg="mod">
          <ac:chgData name="Karikko Wilma" userId="S::wilma.karikko@tukiliitto.fi::b66fe3a3-1c2a-4a6f-8e13-c9f8e725b023" providerId="AD" clId="Web-{2741E05B-10AD-F966-A92C-CF5CFA659FC1}" dt="2019-05-22T11:15:02.457" v="308" actId="20577"/>
          <ac:spMkLst>
            <pc:docMk/>
            <pc:sldMk cId="2027032125" sldId="282"/>
            <ac:spMk id="2" creationId="{15D320B8-98AE-43F0-8543-47B8745F329A}"/>
          </ac:spMkLst>
        </pc:spChg>
      </pc:sldChg>
      <pc:sldChg chg="modSp">
        <pc:chgData name="Karikko Wilma" userId="S::wilma.karikko@tukiliitto.fi::b66fe3a3-1c2a-4a6f-8e13-c9f8e725b023" providerId="AD" clId="Web-{2741E05B-10AD-F966-A92C-CF5CFA659FC1}" dt="2019-05-22T11:15:40.910" v="309" actId="20577"/>
        <pc:sldMkLst>
          <pc:docMk/>
          <pc:sldMk cId="1921477211" sldId="283"/>
        </pc:sldMkLst>
        <pc:spChg chg="mod">
          <ac:chgData name="Karikko Wilma" userId="S::wilma.karikko@tukiliitto.fi::b66fe3a3-1c2a-4a6f-8e13-c9f8e725b023" providerId="AD" clId="Web-{2741E05B-10AD-F966-A92C-CF5CFA659FC1}" dt="2019-05-22T11:15:40.910" v="309" actId="20577"/>
          <ac:spMkLst>
            <pc:docMk/>
            <pc:sldMk cId="1921477211" sldId="283"/>
            <ac:spMk id="2" creationId="{4ABE15A4-1592-4101-AAA4-E6497B8D2260}"/>
          </ac:spMkLst>
        </pc:spChg>
      </pc:sldChg>
      <pc:sldChg chg="del">
        <pc:chgData name="Karikko Wilma" userId="S::wilma.karikko@tukiliitto.fi::b66fe3a3-1c2a-4a6f-8e13-c9f8e725b023" providerId="AD" clId="Web-{2741E05B-10AD-F966-A92C-CF5CFA659FC1}" dt="2019-05-22T10:54:35.428" v="164"/>
        <pc:sldMkLst>
          <pc:docMk/>
          <pc:sldMk cId="3421386437" sldId="288"/>
        </pc:sldMkLst>
      </pc:sldChg>
      <pc:sldChg chg="ord">
        <pc:chgData name="Karikko Wilma" userId="S::wilma.karikko@tukiliitto.fi::b66fe3a3-1c2a-4a6f-8e13-c9f8e725b023" providerId="AD" clId="Web-{2741E05B-10AD-F966-A92C-CF5CFA659FC1}" dt="2019-05-22T12:07:29.451" v="877"/>
        <pc:sldMkLst>
          <pc:docMk/>
          <pc:sldMk cId="3795419755" sldId="290"/>
        </pc:sldMkLst>
      </pc:sldChg>
      <pc:sldChg chg="ord">
        <pc:chgData name="Karikko Wilma" userId="S::wilma.karikko@tukiliitto.fi::b66fe3a3-1c2a-4a6f-8e13-c9f8e725b023" providerId="AD" clId="Web-{2741E05B-10AD-F966-A92C-CF5CFA659FC1}" dt="2019-05-22T12:07:36.905" v="878"/>
        <pc:sldMkLst>
          <pc:docMk/>
          <pc:sldMk cId="2259211365" sldId="293"/>
        </pc:sldMkLst>
      </pc:sldChg>
      <pc:sldChg chg="ord">
        <pc:chgData name="Karikko Wilma" userId="S::wilma.karikko@tukiliitto.fi::b66fe3a3-1c2a-4a6f-8e13-c9f8e725b023" providerId="AD" clId="Web-{2741E05B-10AD-F966-A92C-CF5CFA659FC1}" dt="2019-05-22T11:23:21.800" v="312"/>
        <pc:sldMkLst>
          <pc:docMk/>
          <pc:sldMk cId="3776508952" sldId="294"/>
        </pc:sldMkLst>
      </pc:sldChg>
      <pc:sldChg chg="ord">
        <pc:chgData name="Karikko Wilma" userId="S::wilma.karikko@tukiliitto.fi::b66fe3a3-1c2a-4a6f-8e13-c9f8e725b023" providerId="AD" clId="Web-{2741E05B-10AD-F966-A92C-CF5CFA659FC1}" dt="2019-05-22T11:23:47.612" v="313"/>
        <pc:sldMkLst>
          <pc:docMk/>
          <pc:sldMk cId="147333868" sldId="295"/>
        </pc:sldMkLst>
      </pc:sldChg>
      <pc:sldChg chg="del">
        <pc:chgData name="Karikko Wilma" userId="S::wilma.karikko@tukiliitto.fi::b66fe3a3-1c2a-4a6f-8e13-c9f8e725b023" providerId="AD" clId="Web-{2741E05B-10AD-F966-A92C-CF5CFA659FC1}" dt="2019-05-22T10:55:26.959" v="166"/>
        <pc:sldMkLst>
          <pc:docMk/>
          <pc:sldMk cId="2575091889" sldId="299"/>
        </pc:sldMkLst>
      </pc:sldChg>
      <pc:sldChg chg="ord">
        <pc:chgData name="Karikko Wilma" userId="S::wilma.karikko@tukiliitto.fi::b66fe3a3-1c2a-4a6f-8e13-c9f8e725b023" providerId="AD" clId="Web-{2741E05B-10AD-F966-A92C-CF5CFA659FC1}" dt="2019-05-22T11:24:04.034" v="314"/>
        <pc:sldMkLst>
          <pc:docMk/>
          <pc:sldMk cId="3582252244" sldId="300"/>
        </pc:sldMkLst>
      </pc:sldChg>
      <pc:sldChg chg="modSp">
        <pc:chgData name="Karikko Wilma" userId="S::wilma.karikko@tukiliitto.fi::b66fe3a3-1c2a-4a6f-8e13-c9f8e725b023" providerId="AD" clId="Web-{2741E05B-10AD-F966-A92C-CF5CFA659FC1}" dt="2019-05-22T10:58:46.990" v="170" actId="20577"/>
        <pc:sldMkLst>
          <pc:docMk/>
          <pc:sldMk cId="1823859242" sldId="306"/>
        </pc:sldMkLst>
        <pc:spChg chg="mod">
          <ac:chgData name="Karikko Wilma" userId="S::wilma.karikko@tukiliitto.fi::b66fe3a3-1c2a-4a6f-8e13-c9f8e725b023" providerId="AD" clId="Web-{2741E05B-10AD-F966-A92C-CF5CFA659FC1}" dt="2019-05-22T10:58:46.990" v="170" actId="20577"/>
          <ac:spMkLst>
            <pc:docMk/>
            <pc:sldMk cId="1823859242" sldId="306"/>
            <ac:spMk id="3" creationId="{5C3297E0-F2BF-4062-AA89-1C44F0801959}"/>
          </ac:spMkLst>
        </pc:spChg>
      </pc:sldChg>
      <pc:sldChg chg="modSp">
        <pc:chgData name="Karikko Wilma" userId="S::wilma.karikko@tukiliitto.fi::b66fe3a3-1c2a-4a6f-8e13-c9f8e725b023" providerId="AD" clId="Web-{2741E05B-10AD-F966-A92C-CF5CFA659FC1}" dt="2019-05-22T11:00:33.083" v="182" actId="20577"/>
        <pc:sldMkLst>
          <pc:docMk/>
          <pc:sldMk cId="2431141023" sldId="307"/>
        </pc:sldMkLst>
        <pc:spChg chg="mod">
          <ac:chgData name="Karikko Wilma" userId="S::wilma.karikko@tukiliitto.fi::b66fe3a3-1c2a-4a6f-8e13-c9f8e725b023" providerId="AD" clId="Web-{2741E05B-10AD-F966-A92C-CF5CFA659FC1}" dt="2019-05-22T10:59:28.974" v="174" actId="20577"/>
          <ac:spMkLst>
            <pc:docMk/>
            <pc:sldMk cId="2431141023" sldId="307"/>
            <ac:spMk id="2" creationId="{AF9AA27D-25D4-44AE-B3AD-2B7D6ECFA7E7}"/>
          </ac:spMkLst>
        </pc:spChg>
        <pc:spChg chg="mod">
          <ac:chgData name="Karikko Wilma" userId="S::wilma.karikko@tukiliitto.fi::b66fe3a3-1c2a-4a6f-8e13-c9f8e725b023" providerId="AD" clId="Web-{2741E05B-10AD-F966-A92C-CF5CFA659FC1}" dt="2019-05-22T11:00:33.083" v="182" actId="20577"/>
          <ac:spMkLst>
            <pc:docMk/>
            <pc:sldMk cId="2431141023" sldId="307"/>
            <ac:spMk id="3" creationId="{446862CA-966E-4C1A-9FB0-DF7B1061C000}"/>
          </ac:spMkLst>
        </pc:spChg>
      </pc:sldChg>
      <pc:sldChg chg="del">
        <pc:chgData name="Karikko Wilma" userId="S::wilma.karikko@tukiliitto.fi::b66fe3a3-1c2a-4a6f-8e13-c9f8e725b023" providerId="AD" clId="Web-{2741E05B-10AD-F966-A92C-CF5CFA659FC1}" dt="2019-05-22T11:03:17.771" v="211"/>
        <pc:sldMkLst>
          <pc:docMk/>
          <pc:sldMk cId="1964965711" sldId="308"/>
        </pc:sldMkLst>
      </pc:sldChg>
      <pc:sldChg chg="modSp">
        <pc:chgData name="Karikko Wilma" userId="S::wilma.karikko@tukiliitto.fi::b66fe3a3-1c2a-4a6f-8e13-c9f8e725b023" providerId="AD" clId="Web-{2741E05B-10AD-F966-A92C-CF5CFA659FC1}" dt="2019-05-22T11:06:51.364" v="231" actId="1076"/>
        <pc:sldMkLst>
          <pc:docMk/>
          <pc:sldMk cId="3521260839" sldId="309"/>
        </pc:sldMkLst>
        <pc:spChg chg="mod">
          <ac:chgData name="Karikko Wilma" userId="S::wilma.karikko@tukiliitto.fi::b66fe3a3-1c2a-4a6f-8e13-c9f8e725b023" providerId="AD" clId="Web-{2741E05B-10AD-F966-A92C-CF5CFA659FC1}" dt="2019-05-22T11:06:51.364" v="231" actId="1076"/>
          <ac:spMkLst>
            <pc:docMk/>
            <pc:sldMk cId="3521260839" sldId="309"/>
            <ac:spMk id="9218" creationId="{574E3262-E1FC-4EE0-A223-62134B09255C}"/>
          </ac:spMkLst>
        </pc:spChg>
      </pc:sldChg>
      <pc:sldChg chg="del">
        <pc:chgData name="Karikko Wilma" userId="S::wilma.karikko@tukiliitto.fi::b66fe3a3-1c2a-4a6f-8e13-c9f8e725b023" providerId="AD" clId="Web-{2741E05B-10AD-F966-A92C-CF5CFA659FC1}" dt="2019-05-22T11:14:41.098" v="300"/>
        <pc:sldMkLst>
          <pc:docMk/>
          <pc:sldMk cId="2883874192" sldId="310"/>
        </pc:sldMkLst>
      </pc:sldChg>
      <pc:sldChg chg="modSp">
        <pc:chgData name="Karikko Wilma" userId="S::wilma.karikko@tukiliitto.fi::b66fe3a3-1c2a-4a6f-8e13-c9f8e725b023" providerId="AD" clId="Web-{2741E05B-10AD-F966-A92C-CF5CFA659FC1}" dt="2019-05-22T10:52:15.912" v="153" actId="20577"/>
        <pc:sldMkLst>
          <pc:docMk/>
          <pc:sldMk cId="721189782" sldId="313"/>
        </pc:sldMkLst>
        <pc:spChg chg="mod">
          <ac:chgData name="Karikko Wilma" userId="S::wilma.karikko@tukiliitto.fi::b66fe3a3-1c2a-4a6f-8e13-c9f8e725b023" providerId="AD" clId="Web-{2741E05B-10AD-F966-A92C-CF5CFA659FC1}" dt="2019-05-22T10:52:15.912" v="153" actId="20577"/>
          <ac:spMkLst>
            <pc:docMk/>
            <pc:sldMk cId="721189782" sldId="313"/>
            <ac:spMk id="3" creationId="{4A3AD941-3FEB-4A68-8C01-2B55755823B9}"/>
          </ac:spMkLst>
        </pc:spChg>
      </pc:sldChg>
      <pc:sldChg chg="modSp new">
        <pc:chgData name="Karikko Wilma" userId="S::wilma.karikko@tukiliitto.fi::b66fe3a3-1c2a-4a6f-8e13-c9f8e725b023" providerId="AD" clId="Web-{2741E05B-10AD-F966-A92C-CF5CFA659FC1}" dt="2019-05-22T10:54:22.928" v="163" actId="20577"/>
        <pc:sldMkLst>
          <pc:docMk/>
          <pc:sldMk cId="4154625162" sldId="314"/>
        </pc:sldMkLst>
        <pc:spChg chg="mod">
          <ac:chgData name="Karikko Wilma" userId="S::wilma.karikko@tukiliitto.fi::b66fe3a3-1c2a-4a6f-8e13-c9f8e725b023" providerId="AD" clId="Web-{2741E05B-10AD-F966-A92C-CF5CFA659FC1}" dt="2019-05-22T10:54:22.928" v="163" actId="20577"/>
          <ac:spMkLst>
            <pc:docMk/>
            <pc:sldMk cId="4154625162" sldId="314"/>
            <ac:spMk id="2" creationId="{7AB22EEB-1B8B-4A25-B6B2-012AD1DE1F58}"/>
          </ac:spMkLst>
        </pc:spChg>
      </pc:sldChg>
      <pc:sldChg chg="modSp new ord">
        <pc:chgData name="Karikko Wilma" userId="S::wilma.karikko@tukiliitto.fi::b66fe3a3-1c2a-4a6f-8e13-c9f8e725b023" providerId="AD" clId="Web-{2741E05B-10AD-F966-A92C-CF5CFA659FC1}" dt="2019-05-22T11:13:47.988" v="299" actId="20577"/>
        <pc:sldMkLst>
          <pc:docMk/>
          <pc:sldMk cId="153333188" sldId="315"/>
        </pc:sldMkLst>
        <pc:spChg chg="mod">
          <ac:chgData name="Karikko Wilma" userId="S::wilma.karikko@tukiliitto.fi::b66fe3a3-1c2a-4a6f-8e13-c9f8e725b023" providerId="AD" clId="Web-{2741E05B-10AD-F966-A92C-CF5CFA659FC1}" dt="2019-05-22T11:10:39.395" v="274" actId="20577"/>
          <ac:spMkLst>
            <pc:docMk/>
            <pc:sldMk cId="153333188" sldId="315"/>
            <ac:spMk id="2" creationId="{D9DCCE10-4E42-4E97-AB2E-5F023E566E46}"/>
          </ac:spMkLst>
        </pc:spChg>
        <pc:spChg chg="mod">
          <ac:chgData name="Karikko Wilma" userId="S::wilma.karikko@tukiliitto.fi::b66fe3a3-1c2a-4a6f-8e13-c9f8e725b023" providerId="AD" clId="Web-{2741E05B-10AD-F966-A92C-CF5CFA659FC1}" dt="2019-05-22T11:13:47.988" v="299" actId="20577"/>
          <ac:spMkLst>
            <pc:docMk/>
            <pc:sldMk cId="153333188" sldId="315"/>
            <ac:spMk id="3" creationId="{26942428-8BD5-40FC-B6CE-C519758DD2F6}"/>
          </ac:spMkLst>
        </pc:spChg>
      </pc:sldChg>
      <pc:sldChg chg="new del">
        <pc:chgData name="Karikko Wilma" userId="S::wilma.karikko@tukiliitto.fi::b66fe3a3-1c2a-4a6f-8e13-c9f8e725b023" providerId="AD" clId="Web-{2741E05B-10AD-F966-A92C-CF5CFA659FC1}" dt="2019-05-22T11:09:31.504" v="255"/>
        <pc:sldMkLst>
          <pc:docMk/>
          <pc:sldMk cId="605265685" sldId="315"/>
        </pc:sldMkLst>
      </pc:sldChg>
      <pc:sldChg chg="addSp delSp modSp new del">
        <pc:chgData name="Karikko Wilma" userId="S::wilma.karikko@tukiliitto.fi::b66fe3a3-1c2a-4a6f-8e13-c9f8e725b023" providerId="AD" clId="Web-{2741E05B-10AD-F966-A92C-CF5CFA659FC1}" dt="2019-05-22T11:08:32.536" v="237"/>
        <pc:sldMkLst>
          <pc:docMk/>
          <pc:sldMk cId="3238725292" sldId="315"/>
        </pc:sldMkLst>
        <pc:spChg chg="add del mod">
          <ac:chgData name="Karikko Wilma" userId="S::wilma.karikko@tukiliitto.fi::b66fe3a3-1c2a-4a6f-8e13-c9f8e725b023" providerId="AD" clId="Web-{2741E05B-10AD-F966-A92C-CF5CFA659FC1}" dt="2019-05-22T11:08:27.817" v="236"/>
          <ac:spMkLst>
            <pc:docMk/>
            <pc:sldMk cId="3238725292" sldId="315"/>
            <ac:spMk id="4" creationId="{6E73A188-207C-40B1-9269-E40D8D442A07}"/>
          </ac:spMkLst>
        </pc:spChg>
      </pc:sldChg>
      <pc:sldChg chg="modSp new ord">
        <pc:chgData name="Karikko Wilma" userId="S::wilma.karikko@tukiliitto.fi::b66fe3a3-1c2a-4a6f-8e13-c9f8e725b023" providerId="AD" clId="Web-{2741E05B-10AD-F966-A92C-CF5CFA659FC1}" dt="2019-05-22T11:12:42.598" v="285"/>
        <pc:sldMkLst>
          <pc:docMk/>
          <pc:sldMk cId="3656843694" sldId="316"/>
        </pc:sldMkLst>
        <pc:spChg chg="mod">
          <ac:chgData name="Karikko Wilma" userId="S::wilma.karikko@tukiliitto.fi::b66fe3a3-1c2a-4a6f-8e13-c9f8e725b023" providerId="AD" clId="Web-{2741E05B-10AD-F966-A92C-CF5CFA659FC1}" dt="2019-05-22T11:10:59.098" v="280" actId="20577"/>
          <ac:spMkLst>
            <pc:docMk/>
            <pc:sldMk cId="3656843694" sldId="316"/>
            <ac:spMk id="2" creationId="{587DC13A-A985-4D0D-BA17-679408D001EA}"/>
          </ac:spMkLst>
        </pc:spChg>
      </pc:sldChg>
      <pc:sldChg chg="modSp new ord">
        <pc:chgData name="Karikko Wilma" userId="S::wilma.karikko@tukiliitto.fi::b66fe3a3-1c2a-4a6f-8e13-c9f8e725b023" providerId="AD" clId="Web-{2741E05B-10AD-F966-A92C-CF5CFA659FC1}" dt="2019-05-22T11:13:11.488" v="286"/>
        <pc:sldMkLst>
          <pc:docMk/>
          <pc:sldMk cId="1570741973" sldId="317"/>
        </pc:sldMkLst>
        <pc:spChg chg="mod">
          <ac:chgData name="Karikko Wilma" userId="S::wilma.karikko@tukiliitto.fi::b66fe3a3-1c2a-4a6f-8e13-c9f8e725b023" providerId="AD" clId="Web-{2741E05B-10AD-F966-A92C-CF5CFA659FC1}" dt="2019-05-22T11:12:30.817" v="284" actId="20577"/>
          <ac:spMkLst>
            <pc:docMk/>
            <pc:sldMk cId="1570741973" sldId="317"/>
            <ac:spMk id="2" creationId="{4378F6D2-E5DA-4228-BCD1-1298B4E8D3CA}"/>
          </ac:spMkLst>
        </pc:spChg>
      </pc:sldChg>
      <pc:sldChg chg="modSp add replId">
        <pc:chgData name="Karikko Wilma" userId="S::wilma.karikko@tukiliitto.fi::b66fe3a3-1c2a-4a6f-8e13-c9f8e725b023" providerId="AD" clId="Web-{2741E05B-10AD-F966-A92C-CF5CFA659FC1}" dt="2019-05-22T11:38:38.861" v="559" actId="20577"/>
        <pc:sldMkLst>
          <pc:docMk/>
          <pc:sldMk cId="1993333428" sldId="318"/>
        </pc:sldMkLst>
        <pc:spChg chg="mod">
          <ac:chgData name="Karikko Wilma" userId="S::wilma.karikko@tukiliitto.fi::b66fe3a3-1c2a-4a6f-8e13-c9f8e725b023" providerId="AD" clId="Web-{2741E05B-10AD-F966-A92C-CF5CFA659FC1}" dt="2019-05-22T11:38:38.861" v="559" actId="20577"/>
          <ac:spMkLst>
            <pc:docMk/>
            <pc:sldMk cId="1993333428" sldId="318"/>
            <ac:spMk id="9218" creationId="{574E3262-E1FC-4EE0-A223-62134B09255C}"/>
          </ac:spMkLst>
        </pc:spChg>
      </pc:sldChg>
      <pc:sldChg chg="add del replId">
        <pc:chgData name="Karikko Wilma" userId="S::wilma.karikko@tukiliitto.fi::b66fe3a3-1c2a-4a6f-8e13-c9f8e725b023" providerId="AD" clId="Web-{2741E05B-10AD-F966-A92C-CF5CFA659FC1}" dt="2019-05-22T11:38:56.236" v="561"/>
        <pc:sldMkLst>
          <pc:docMk/>
          <pc:sldMk cId="1940892147" sldId="319"/>
        </pc:sldMkLst>
      </pc:sldChg>
      <pc:sldChg chg="modSp add replId">
        <pc:chgData name="Karikko Wilma" userId="S::wilma.karikko@tukiliitto.fi::b66fe3a3-1c2a-4a6f-8e13-c9f8e725b023" providerId="AD" clId="Web-{2741E05B-10AD-F966-A92C-CF5CFA659FC1}" dt="2019-05-22T12:06:30.373" v="876" actId="20577"/>
        <pc:sldMkLst>
          <pc:docMk/>
          <pc:sldMk cId="4156869122" sldId="319"/>
        </pc:sldMkLst>
        <pc:spChg chg="mod">
          <ac:chgData name="Karikko Wilma" userId="S::wilma.karikko@tukiliitto.fi::b66fe3a3-1c2a-4a6f-8e13-c9f8e725b023" providerId="AD" clId="Web-{2741E05B-10AD-F966-A92C-CF5CFA659FC1}" dt="2019-05-22T12:06:30.373" v="876" actId="20577"/>
          <ac:spMkLst>
            <pc:docMk/>
            <pc:sldMk cId="4156869122" sldId="319"/>
            <ac:spMk id="9218" creationId="{574E3262-E1FC-4EE0-A223-62134B09255C}"/>
          </ac:spMkLst>
        </pc:spChg>
      </pc:sldChg>
    </pc:docChg>
  </pc:docChgLst>
  <pc:docChgLst>
    <pc:chgData name="Karikko Wilma" userId="S::wilma.karikko@tukiliitto.fi::b66fe3a3-1c2a-4a6f-8e13-c9f8e725b023" providerId="AD" clId="Web-{4F466A82-829C-51EE-7AD2-7C848BD53045}"/>
    <pc:docChg chg="modSld">
      <pc:chgData name="Karikko Wilma" userId="S::wilma.karikko@tukiliitto.fi::b66fe3a3-1c2a-4a6f-8e13-c9f8e725b023" providerId="AD" clId="Web-{4F466A82-829C-51EE-7AD2-7C848BD53045}" dt="2019-05-13T12:50:54.787" v="156" actId="1076"/>
      <pc:docMkLst>
        <pc:docMk/>
      </pc:docMkLst>
      <pc:sldChg chg="addSp delSp modSp">
        <pc:chgData name="Karikko Wilma" userId="S::wilma.karikko@tukiliitto.fi::b66fe3a3-1c2a-4a6f-8e13-c9f8e725b023" providerId="AD" clId="Web-{4F466A82-829C-51EE-7AD2-7C848BD53045}" dt="2019-05-13T12:50:54.787" v="156" actId="1076"/>
        <pc:sldMkLst>
          <pc:docMk/>
          <pc:sldMk cId="0" sldId="258"/>
        </pc:sldMkLst>
        <pc:spChg chg="add mod">
          <ac:chgData name="Karikko Wilma" userId="S::wilma.karikko@tukiliitto.fi::b66fe3a3-1c2a-4a6f-8e13-c9f8e725b023" providerId="AD" clId="Web-{4F466A82-829C-51EE-7AD2-7C848BD53045}" dt="2019-05-13T12:50:24.224" v="152" actId="1076"/>
          <ac:spMkLst>
            <pc:docMk/>
            <pc:sldMk cId="0" sldId="258"/>
            <ac:spMk id="8" creationId="{A9B60EC6-2BFC-4803-95D2-D1078A93DD5D}"/>
          </ac:spMkLst>
        </pc:spChg>
        <pc:spChg chg="add mod">
          <ac:chgData name="Karikko Wilma" userId="S::wilma.karikko@tukiliitto.fi::b66fe3a3-1c2a-4a6f-8e13-c9f8e725b023" providerId="AD" clId="Web-{4F466A82-829C-51EE-7AD2-7C848BD53045}" dt="2019-05-13T12:50:54.787" v="156" actId="1076"/>
          <ac:spMkLst>
            <pc:docMk/>
            <pc:sldMk cId="0" sldId="258"/>
            <ac:spMk id="9" creationId="{4AA4C0F0-F1DC-4D01-8ECA-54E37C37A338}"/>
          </ac:spMkLst>
        </pc:spChg>
        <pc:spChg chg="mod">
          <ac:chgData name="Karikko Wilma" userId="S::wilma.karikko@tukiliitto.fi::b66fe3a3-1c2a-4a6f-8e13-c9f8e725b023" providerId="AD" clId="Web-{4F466A82-829C-51EE-7AD2-7C848BD53045}" dt="2019-05-13T12:44:50.848" v="4" actId="20577"/>
          <ac:spMkLst>
            <pc:docMk/>
            <pc:sldMk cId="0" sldId="258"/>
            <ac:spMk id="4099" creationId="{6ED697D5-8BEE-43B3-9021-BB09E7C95E8A}"/>
          </ac:spMkLst>
        </pc:spChg>
        <pc:picChg chg="add del mod">
          <ac:chgData name="Karikko Wilma" userId="S::wilma.karikko@tukiliitto.fi::b66fe3a3-1c2a-4a6f-8e13-c9f8e725b023" providerId="AD" clId="Web-{4F466A82-829C-51EE-7AD2-7C848BD53045}" dt="2019-05-13T12:44:24.082" v="2"/>
          <ac:picMkLst>
            <pc:docMk/>
            <pc:sldMk cId="0" sldId="258"/>
            <ac:picMk id="2" creationId="{28CB22F4-1D7B-424D-BD7F-61977FEFC7F7}"/>
          </ac:picMkLst>
        </pc:picChg>
        <pc:picChg chg="add mod">
          <ac:chgData name="Karikko Wilma" userId="S::wilma.karikko@tukiliitto.fi::b66fe3a3-1c2a-4a6f-8e13-c9f8e725b023" providerId="AD" clId="Web-{4F466A82-829C-51EE-7AD2-7C848BD53045}" dt="2019-05-13T12:50:48.084" v="155" actId="1076"/>
          <ac:picMkLst>
            <pc:docMk/>
            <pc:sldMk cId="0" sldId="258"/>
            <ac:picMk id="4" creationId="{B02E3B07-94FC-40C8-A515-56E859163972}"/>
          </ac:picMkLst>
        </pc:picChg>
        <pc:picChg chg="add mod">
          <ac:chgData name="Karikko Wilma" userId="S::wilma.karikko@tukiliitto.fi::b66fe3a3-1c2a-4a6f-8e13-c9f8e725b023" providerId="AD" clId="Web-{4F466A82-829C-51EE-7AD2-7C848BD53045}" dt="2019-05-13T12:49:53.771" v="151" actId="14100"/>
          <ac:picMkLst>
            <pc:docMk/>
            <pc:sldMk cId="0" sldId="258"/>
            <ac:picMk id="6" creationId="{80C62D7A-2BD5-4753-8125-94AC765CD5F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67E376C3-F75D-4FDC-A5A5-5487632B274E}"/>
              </a:ext>
            </a:extLst>
          </p:cNvPr>
          <p:cNvSpPr>
            <a:spLocks noGrp="1"/>
          </p:cNvSpPr>
          <p:nvPr>
            <p:ph type="hdr" sz="quarter"/>
          </p:nvPr>
        </p:nvSpPr>
        <p:spPr>
          <a:xfrm>
            <a:off x="0" y="0"/>
            <a:ext cx="2946400" cy="498475"/>
          </a:xfrm>
          <a:prstGeom prst="rect">
            <a:avLst/>
          </a:prstGeom>
        </p:spPr>
        <p:txBody>
          <a:bodyPr vert="horz" lIns="91431" tIns="45715" rIns="91431" bIns="45715" rtlCol="0"/>
          <a:lstStyle>
            <a:lvl1pPr algn="l" eaLnBrk="1" hangingPunct="1">
              <a:defRPr sz="1200"/>
            </a:lvl1pPr>
          </a:lstStyle>
          <a:p>
            <a:pPr>
              <a:defRPr/>
            </a:pPr>
            <a:endParaRPr lang="fi-FI"/>
          </a:p>
        </p:txBody>
      </p:sp>
      <p:sp>
        <p:nvSpPr>
          <p:cNvPr id="3" name="Päivämäärän paikkamerkki 2">
            <a:extLst>
              <a:ext uri="{FF2B5EF4-FFF2-40B4-BE49-F238E27FC236}">
                <a16:creationId xmlns:a16="http://schemas.microsoft.com/office/drawing/2014/main" id="{389D8774-02D1-4A3E-BFE1-BD75660F38DC}"/>
              </a:ext>
            </a:extLst>
          </p:cNvPr>
          <p:cNvSpPr>
            <a:spLocks noGrp="1"/>
          </p:cNvSpPr>
          <p:nvPr>
            <p:ph type="dt" sz="quarter" idx="1"/>
          </p:nvPr>
        </p:nvSpPr>
        <p:spPr>
          <a:xfrm>
            <a:off x="3849688" y="0"/>
            <a:ext cx="2946400" cy="498475"/>
          </a:xfrm>
          <a:prstGeom prst="rect">
            <a:avLst/>
          </a:prstGeom>
        </p:spPr>
        <p:txBody>
          <a:bodyPr vert="horz" lIns="91431" tIns="45715" rIns="91431" bIns="45715" rtlCol="0"/>
          <a:lstStyle>
            <a:lvl1pPr algn="r" eaLnBrk="1" hangingPunct="1">
              <a:defRPr sz="1200"/>
            </a:lvl1pPr>
          </a:lstStyle>
          <a:p>
            <a:pPr>
              <a:defRPr/>
            </a:pPr>
            <a:fld id="{252B5F39-30CE-4FA1-8A8D-471787CEA547}" type="datetimeFigureOut">
              <a:rPr lang="fi-FI"/>
              <a:pPr>
                <a:defRPr/>
              </a:pPr>
              <a:t>24.5.2019</a:t>
            </a:fld>
            <a:endParaRPr lang="fi-FI"/>
          </a:p>
        </p:txBody>
      </p:sp>
      <p:sp>
        <p:nvSpPr>
          <p:cNvPr id="4" name="Alatunnisteen paikkamerkki 3">
            <a:extLst>
              <a:ext uri="{FF2B5EF4-FFF2-40B4-BE49-F238E27FC236}">
                <a16:creationId xmlns:a16="http://schemas.microsoft.com/office/drawing/2014/main" id="{1D94F2C7-72F0-4809-805B-E37E5ACF2C89}"/>
              </a:ext>
            </a:extLst>
          </p:cNvPr>
          <p:cNvSpPr>
            <a:spLocks noGrp="1"/>
          </p:cNvSpPr>
          <p:nvPr>
            <p:ph type="ftr" sz="quarter" idx="2"/>
          </p:nvPr>
        </p:nvSpPr>
        <p:spPr>
          <a:xfrm>
            <a:off x="0" y="9429750"/>
            <a:ext cx="2946400" cy="498475"/>
          </a:xfrm>
          <a:prstGeom prst="rect">
            <a:avLst/>
          </a:prstGeom>
        </p:spPr>
        <p:txBody>
          <a:bodyPr vert="horz" lIns="91431" tIns="45715" rIns="91431" bIns="45715" rtlCol="0" anchor="b"/>
          <a:lstStyle>
            <a:lvl1pPr algn="l" eaLnBrk="1" hangingPunct="1">
              <a:defRPr sz="1200"/>
            </a:lvl1pPr>
          </a:lstStyle>
          <a:p>
            <a:pPr>
              <a:defRPr/>
            </a:pPr>
            <a:endParaRPr lang="fi-FI"/>
          </a:p>
        </p:txBody>
      </p:sp>
      <p:sp>
        <p:nvSpPr>
          <p:cNvPr id="5" name="Dian numeron paikkamerkki 4">
            <a:extLst>
              <a:ext uri="{FF2B5EF4-FFF2-40B4-BE49-F238E27FC236}">
                <a16:creationId xmlns:a16="http://schemas.microsoft.com/office/drawing/2014/main" id="{E7A7DC4F-D11D-4DDE-8F12-BAEBAE6F0ABA}"/>
              </a:ext>
            </a:extLst>
          </p:cNvPr>
          <p:cNvSpPr>
            <a:spLocks noGrp="1"/>
          </p:cNvSpPr>
          <p:nvPr>
            <p:ph type="sldNum" sz="quarter" idx="3"/>
          </p:nvPr>
        </p:nvSpPr>
        <p:spPr>
          <a:xfrm>
            <a:off x="3849688" y="9429750"/>
            <a:ext cx="2946400" cy="498475"/>
          </a:xfrm>
          <a:prstGeom prst="rect">
            <a:avLst/>
          </a:prstGeom>
        </p:spPr>
        <p:txBody>
          <a:bodyPr vert="horz" lIns="91431" tIns="45715" rIns="91431" bIns="45715" rtlCol="0" anchor="b"/>
          <a:lstStyle>
            <a:lvl1pPr algn="r" eaLnBrk="1" hangingPunct="1">
              <a:defRPr sz="1200"/>
            </a:lvl1pPr>
          </a:lstStyle>
          <a:p>
            <a:pPr>
              <a:defRPr/>
            </a:pPr>
            <a:fld id="{6B5AAE69-C565-47E6-99C8-0D46D6CB6752}" type="slidenum">
              <a:rPr lang="fi-FI"/>
              <a:pPr>
                <a:defRPr/>
              </a:pPr>
              <a:t>‹#›</a:t>
            </a:fld>
            <a:endParaRPr lang="fi-FI"/>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Ylätunnisteen paikkamerkki 1">
            <a:extLst>
              <a:ext uri="{FF2B5EF4-FFF2-40B4-BE49-F238E27FC236}">
                <a16:creationId xmlns:a16="http://schemas.microsoft.com/office/drawing/2014/main" id="{67470AE9-5A90-459B-881B-A27DCB9D9CD1}"/>
              </a:ext>
            </a:extLst>
          </p:cNvPr>
          <p:cNvSpPr>
            <a:spLocks noGrp="1"/>
          </p:cNvSpPr>
          <p:nvPr>
            <p:ph type="hdr" sz="quarter"/>
          </p:nvPr>
        </p:nvSpPr>
        <p:spPr>
          <a:xfrm>
            <a:off x="0" y="0"/>
            <a:ext cx="2946400" cy="498475"/>
          </a:xfrm>
          <a:prstGeom prst="rect">
            <a:avLst/>
          </a:prstGeom>
        </p:spPr>
        <p:txBody>
          <a:bodyPr vert="horz" lIns="91431" tIns="45715" rIns="91431" bIns="45715" rtlCol="0"/>
          <a:lstStyle>
            <a:lvl1pPr algn="l">
              <a:defRPr sz="1200"/>
            </a:lvl1pPr>
          </a:lstStyle>
          <a:p>
            <a:pPr>
              <a:defRPr/>
            </a:pPr>
            <a:endParaRPr lang="fi-FI"/>
          </a:p>
        </p:txBody>
      </p:sp>
      <p:sp>
        <p:nvSpPr>
          <p:cNvPr id="3" name="Päivämäärän paikkamerkki 2">
            <a:extLst>
              <a:ext uri="{FF2B5EF4-FFF2-40B4-BE49-F238E27FC236}">
                <a16:creationId xmlns:a16="http://schemas.microsoft.com/office/drawing/2014/main" id="{D1B4F767-41A0-4DA8-84BF-E12519143D43}"/>
              </a:ext>
            </a:extLst>
          </p:cNvPr>
          <p:cNvSpPr>
            <a:spLocks noGrp="1"/>
          </p:cNvSpPr>
          <p:nvPr>
            <p:ph type="dt" idx="1"/>
          </p:nvPr>
        </p:nvSpPr>
        <p:spPr>
          <a:xfrm>
            <a:off x="3849688" y="0"/>
            <a:ext cx="2946400" cy="498475"/>
          </a:xfrm>
          <a:prstGeom prst="rect">
            <a:avLst/>
          </a:prstGeom>
        </p:spPr>
        <p:txBody>
          <a:bodyPr vert="horz" lIns="91431" tIns="45715" rIns="91431" bIns="45715" rtlCol="0"/>
          <a:lstStyle>
            <a:lvl1pPr algn="r">
              <a:defRPr sz="1200"/>
            </a:lvl1pPr>
          </a:lstStyle>
          <a:p>
            <a:pPr>
              <a:defRPr/>
            </a:pPr>
            <a:fld id="{624C5FED-EB23-4643-8253-7F989CC5ACC7}" type="datetimeFigureOut">
              <a:rPr lang="fi-FI"/>
              <a:pPr>
                <a:defRPr/>
              </a:pPr>
              <a:t>24.5.2019</a:t>
            </a:fld>
            <a:endParaRPr lang="fi-FI"/>
          </a:p>
        </p:txBody>
      </p:sp>
      <p:sp>
        <p:nvSpPr>
          <p:cNvPr id="4" name="Dian kuvan paikkamerkki 3">
            <a:extLst>
              <a:ext uri="{FF2B5EF4-FFF2-40B4-BE49-F238E27FC236}">
                <a16:creationId xmlns:a16="http://schemas.microsoft.com/office/drawing/2014/main" id="{D4EA5832-A3A0-4BE3-B6B3-7197708788F1}"/>
              </a:ext>
            </a:extLst>
          </p:cNvPr>
          <p:cNvSpPr>
            <a:spLocks noGrp="1" noRot="1" noChangeAspect="1"/>
          </p:cNvSpPr>
          <p:nvPr>
            <p:ph type="sldImg" idx="2"/>
          </p:nvPr>
        </p:nvSpPr>
        <p:spPr>
          <a:xfrm>
            <a:off x="1166813" y="1241425"/>
            <a:ext cx="4464050" cy="3349625"/>
          </a:xfrm>
          <a:prstGeom prst="rect">
            <a:avLst/>
          </a:prstGeom>
          <a:noFill/>
          <a:ln w="12700">
            <a:solidFill>
              <a:prstClr val="black"/>
            </a:solidFill>
          </a:ln>
        </p:spPr>
        <p:txBody>
          <a:bodyPr vert="horz" lIns="91431" tIns="45715" rIns="91431" bIns="45715" rtlCol="0" anchor="ctr"/>
          <a:lstStyle/>
          <a:p>
            <a:pPr lvl="0"/>
            <a:endParaRPr lang="fi-FI" noProof="0"/>
          </a:p>
        </p:txBody>
      </p:sp>
      <p:sp>
        <p:nvSpPr>
          <p:cNvPr id="5" name="Huomautusten paikkamerkki 4">
            <a:extLst>
              <a:ext uri="{FF2B5EF4-FFF2-40B4-BE49-F238E27FC236}">
                <a16:creationId xmlns:a16="http://schemas.microsoft.com/office/drawing/2014/main" id="{07CAC44F-6BE8-4979-847A-48A2B1350572}"/>
              </a:ext>
            </a:extLst>
          </p:cNvPr>
          <p:cNvSpPr>
            <a:spLocks noGrp="1"/>
          </p:cNvSpPr>
          <p:nvPr>
            <p:ph type="body" sz="quarter" idx="3"/>
          </p:nvPr>
        </p:nvSpPr>
        <p:spPr>
          <a:xfrm>
            <a:off x="679450" y="4778375"/>
            <a:ext cx="5438775" cy="3908425"/>
          </a:xfrm>
          <a:prstGeom prst="rect">
            <a:avLst/>
          </a:prstGeom>
        </p:spPr>
        <p:txBody>
          <a:bodyPr vert="horz" lIns="91431" tIns="45715" rIns="91431" bIns="45715" rtlCol="0"/>
          <a:lstStyle/>
          <a:p>
            <a:pPr lvl="0"/>
            <a:r>
              <a:rPr lang="fi-FI" noProof="0"/>
              <a:t>Muokkaa tekstin perustyylejä</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6" name="Alatunnisteen paikkamerkki 5">
            <a:extLst>
              <a:ext uri="{FF2B5EF4-FFF2-40B4-BE49-F238E27FC236}">
                <a16:creationId xmlns:a16="http://schemas.microsoft.com/office/drawing/2014/main" id="{EF5E0EA4-4340-4CE5-B992-E9CCB96E5A7A}"/>
              </a:ext>
            </a:extLst>
          </p:cNvPr>
          <p:cNvSpPr>
            <a:spLocks noGrp="1"/>
          </p:cNvSpPr>
          <p:nvPr>
            <p:ph type="ftr" sz="quarter" idx="4"/>
          </p:nvPr>
        </p:nvSpPr>
        <p:spPr>
          <a:xfrm>
            <a:off x="0" y="9429750"/>
            <a:ext cx="2946400" cy="498475"/>
          </a:xfrm>
          <a:prstGeom prst="rect">
            <a:avLst/>
          </a:prstGeom>
        </p:spPr>
        <p:txBody>
          <a:bodyPr vert="horz" lIns="91431" tIns="45715" rIns="91431" bIns="45715" rtlCol="0" anchor="b"/>
          <a:lstStyle>
            <a:lvl1pPr algn="l">
              <a:defRPr sz="1200"/>
            </a:lvl1pPr>
          </a:lstStyle>
          <a:p>
            <a:pPr>
              <a:defRPr/>
            </a:pPr>
            <a:endParaRPr lang="fi-FI"/>
          </a:p>
        </p:txBody>
      </p:sp>
      <p:sp>
        <p:nvSpPr>
          <p:cNvPr id="7" name="Dian numeron paikkamerkki 6">
            <a:extLst>
              <a:ext uri="{FF2B5EF4-FFF2-40B4-BE49-F238E27FC236}">
                <a16:creationId xmlns:a16="http://schemas.microsoft.com/office/drawing/2014/main" id="{F9B0D0F6-CE31-4602-9C9A-6B5A0240646F}"/>
              </a:ext>
            </a:extLst>
          </p:cNvPr>
          <p:cNvSpPr>
            <a:spLocks noGrp="1"/>
          </p:cNvSpPr>
          <p:nvPr>
            <p:ph type="sldNum" sz="quarter" idx="5"/>
          </p:nvPr>
        </p:nvSpPr>
        <p:spPr>
          <a:xfrm>
            <a:off x="3849688" y="9429750"/>
            <a:ext cx="2946400" cy="498475"/>
          </a:xfrm>
          <a:prstGeom prst="rect">
            <a:avLst/>
          </a:prstGeom>
        </p:spPr>
        <p:txBody>
          <a:bodyPr vert="horz" lIns="91431" tIns="45715" rIns="91431" bIns="45715" rtlCol="0" anchor="b"/>
          <a:lstStyle>
            <a:lvl1pPr algn="r">
              <a:defRPr sz="1200"/>
            </a:lvl1pPr>
          </a:lstStyle>
          <a:p>
            <a:pPr>
              <a:defRPr/>
            </a:pPr>
            <a:fld id="{B11DCF7A-A3CD-4C19-BAFF-CF4463849169}" type="slidenum">
              <a:rPr lang="fi-FI"/>
              <a:pPr>
                <a:defRPr/>
              </a:pPr>
              <a:t>‹#›</a:t>
            </a:fld>
            <a:endParaRPr lang="fi-FI"/>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Otsikko 1"/>
          <p:cNvSpPr>
            <a:spLocks noGrp="1"/>
          </p:cNvSpPr>
          <p:nvPr>
            <p:ph type="ctrTitle"/>
          </p:nvPr>
        </p:nvSpPr>
        <p:spPr>
          <a:xfrm>
            <a:off x="971600" y="2130425"/>
            <a:ext cx="7486600" cy="1442591"/>
          </a:xfrm>
        </p:spPr>
        <p:txBody>
          <a:bodyPr/>
          <a:lstStyle/>
          <a:p>
            <a:r>
              <a:rPr lang="fi-FI"/>
              <a:t>Muokkaa perustyyl. napsautt.</a:t>
            </a:r>
          </a:p>
        </p:txBody>
      </p:sp>
      <p:sp>
        <p:nvSpPr>
          <p:cNvPr id="3" name="Alaotsikk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a:t>Muokkaa alaotsikon perustyyliä napsautt.</a:t>
            </a:r>
          </a:p>
        </p:txBody>
      </p:sp>
      <p:sp>
        <p:nvSpPr>
          <p:cNvPr id="4" name="Päivämäärän paikkamerkki 3">
            <a:extLst>
              <a:ext uri="{FF2B5EF4-FFF2-40B4-BE49-F238E27FC236}">
                <a16:creationId xmlns:a16="http://schemas.microsoft.com/office/drawing/2014/main" id="{82A1983C-1D16-4708-9359-3078148F69DD}"/>
              </a:ext>
            </a:extLst>
          </p:cNvPr>
          <p:cNvSpPr>
            <a:spLocks noGrp="1"/>
          </p:cNvSpPr>
          <p:nvPr>
            <p:ph type="dt" sz="half" idx="10"/>
          </p:nvPr>
        </p:nvSpPr>
        <p:spPr/>
        <p:txBody>
          <a:bodyPr/>
          <a:lstStyle>
            <a:lvl1pPr>
              <a:defRPr/>
            </a:lvl1pPr>
          </a:lstStyle>
          <a:p>
            <a:pPr>
              <a:defRPr/>
            </a:pPr>
            <a:fld id="{EABE7621-7E37-4023-B6A0-10FD3575CEB4}" type="datetimeFigureOut">
              <a:rPr lang="fi-FI"/>
              <a:pPr>
                <a:defRPr/>
              </a:pPr>
              <a:t>24.5.2019</a:t>
            </a:fld>
            <a:endParaRPr lang="fi-FI"/>
          </a:p>
        </p:txBody>
      </p:sp>
      <p:sp>
        <p:nvSpPr>
          <p:cNvPr id="5" name="Alatunnisteen paikkamerkki 4">
            <a:extLst>
              <a:ext uri="{FF2B5EF4-FFF2-40B4-BE49-F238E27FC236}">
                <a16:creationId xmlns:a16="http://schemas.microsoft.com/office/drawing/2014/main" id="{7BC863C1-40C3-4ECE-9EE3-B732150DE77D}"/>
              </a:ext>
            </a:extLst>
          </p:cNvPr>
          <p:cNvSpPr>
            <a:spLocks noGrp="1"/>
          </p:cNvSpPr>
          <p:nvPr>
            <p:ph type="ftr" sz="quarter" idx="11"/>
          </p:nvPr>
        </p:nvSpPr>
        <p:spPr/>
        <p:txBody>
          <a:bodyPr/>
          <a:lstStyle>
            <a:lvl1pPr>
              <a:defRPr/>
            </a:lvl1pPr>
          </a:lstStyle>
          <a:p>
            <a:pPr>
              <a:defRPr/>
            </a:pPr>
            <a:endParaRPr lang="fi-FI"/>
          </a:p>
        </p:txBody>
      </p:sp>
      <p:sp>
        <p:nvSpPr>
          <p:cNvPr id="6" name="Dian numeron paikkamerkki 5">
            <a:extLst>
              <a:ext uri="{FF2B5EF4-FFF2-40B4-BE49-F238E27FC236}">
                <a16:creationId xmlns:a16="http://schemas.microsoft.com/office/drawing/2014/main" id="{74EFBC4A-5E5A-4D8C-9E5B-8E52AF255942}"/>
              </a:ext>
            </a:extLst>
          </p:cNvPr>
          <p:cNvSpPr>
            <a:spLocks noGrp="1"/>
          </p:cNvSpPr>
          <p:nvPr>
            <p:ph type="sldNum" sz="quarter" idx="12"/>
          </p:nvPr>
        </p:nvSpPr>
        <p:spPr/>
        <p:txBody>
          <a:bodyPr/>
          <a:lstStyle>
            <a:lvl1pPr>
              <a:defRPr/>
            </a:lvl1pPr>
          </a:lstStyle>
          <a:p>
            <a:pPr>
              <a:defRPr/>
            </a:pPr>
            <a:fld id="{A1FA99B2-1553-4077-AB53-5374FAD4ED3A}" type="slidenum">
              <a:rPr lang="fi-FI" altLang="fi-FI"/>
              <a:pPr>
                <a:defRPr/>
              </a:pPr>
              <a:t>‹#›</a:t>
            </a:fld>
            <a:endParaRPr lang="fi-FI" altLang="fi-FI"/>
          </a:p>
        </p:txBody>
      </p:sp>
    </p:spTree>
    <p:extLst>
      <p:ext uri="{BB962C8B-B14F-4D97-AF65-F5344CB8AC3E}">
        <p14:creationId xmlns:p14="http://schemas.microsoft.com/office/powerpoint/2010/main" val="951875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Otsikko 1"/>
          <p:cNvSpPr>
            <a:spLocks noGrp="1"/>
          </p:cNvSpPr>
          <p:nvPr>
            <p:ph type="title"/>
          </p:nvPr>
        </p:nvSpPr>
        <p:spPr>
          <a:xfrm>
            <a:off x="971600" y="274638"/>
            <a:ext cx="7715200" cy="1143000"/>
          </a:xfrm>
        </p:spPr>
        <p:txBody>
          <a:bodyPr/>
          <a:lstStyle/>
          <a:p>
            <a:r>
              <a:rPr lang="fi-FI"/>
              <a:t>Muokkaa perustyyl. napsautt.</a:t>
            </a:r>
          </a:p>
        </p:txBody>
      </p:sp>
      <p:sp>
        <p:nvSpPr>
          <p:cNvPr id="3" name="Pystysuoran tekstin paikkamerkki 2"/>
          <p:cNvSpPr>
            <a:spLocks noGrp="1"/>
          </p:cNvSpPr>
          <p:nvPr>
            <p:ph type="body" orient="vert" idx="1"/>
          </p:nvPr>
        </p:nvSpPr>
        <p:spPr>
          <a:xfrm>
            <a:off x="971600" y="1600200"/>
            <a:ext cx="7715200" cy="4525963"/>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D5E35871-D8A7-4466-A3FD-63380EBE4DAC}"/>
              </a:ext>
            </a:extLst>
          </p:cNvPr>
          <p:cNvSpPr>
            <a:spLocks noGrp="1"/>
          </p:cNvSpPr>
          <p:nvPr>
            <p:ph type="dt" sz="half" idx="10"/>
          </p:nvPr>
        </p:nvSpPr>
        <p:spPr/>
        <p:txBody>
          <a:bodyPr/>
          <a:lstStyle>
            <a:lvl1pPr>
              <a:defRPr/>
            </a:lvl1pPr>
          </a:lstStyle>
          <a:p>
            <a:pPr>
              <a:defRPr/>
            </a:pPr>
            <a:fld id="{C400F4DA-A523-429D-869E-D190AEA32CCB}" type="datetimeFigureOut">
              <a:rPr lang="fi-FI"/>
              <a:pPr>
                <a:defRPr/>
              </a:pPr>
              <a:t>24.5.2019</a:t>
            </a:fld>
            <a:endParaRPr lang="fi-FI"/>
          </a:p>
        </p:txBody>
      </p:sp>
      <p:sp>
        <p:nvSpPr>
          <p:cNvPr id="5" name="Alatunnisteen paikkamerkki 4">
            <a:extLst>
              <a:ext uri="{FF2B5EF4-FFF2-40B4-BE49-F238E27FC236}">
                <a16:creationId xmlns:a16="http://schemas.microsoft.com/office/drawing/2014/main" id="{5BCE8290-9B3C-4241-A57C-91B0358A53A6}"/>
              </a:ext>
            </a:extLst>
          </p:cNvPr>
          <p:cNvSpPr>
            <a:spLocks noGrp="1"/>
          </p:cNvSpPr>
          <p:nvPr>
            <p:ph type="ftr" sz="quarter" idx="11"/>
          </p:nvPr>
        </p:nvSpPr>
        <p:spPr/>
        <p:txBody>
          <a:bodyPr/>
          <a:lstStyle>
            <a:lvl1pPr>
              <a:defRPr/>
            </a:lvl1pPr>
          </a:lstStyle>
          <a:p>
            <a:pPr>
              <a:defRPr/>
            </a:pPr>
            <a:endParaRPr lang="fi-FI"/>
          </a:p>
        </p:txBody>
      </p:sp>
      <p:sp>
        <p:nvSpPr>
          <p:cNvPr id="6" name="Dian numeron paikkamerkki 5">
            <a:extLst>
              <a:ext uri="{FF2B5EF4-FFF2-40B4-BE49-F238E27FC236}">
                <a16:creationId xmlns:a16="http://schemas.microsoft.com/office/drawing/2014/main" id="{A55824CC-2DDD-4AEF-B129-CFD1308B92EF}"/>
              </a:ext>
            </a:extLst>
          </p:cNvPr>
          <p:cNvSpPr>
            <a:spLocks noGrp="1"/>
          </p:cNvSpPr>
          <p:nvPr>
            <p:ph type="sldNum" sz="quarter" idx="12"/>
          </p:nvPr>
        </p:nvSpPr>
        <p:spPr/>
        <p:txBody>
          <a:bodyPr/>
          <a:lstStyle>
            <a:lvl1pPr>
              <a:defRPr/>
            </a:lvl1pPr>
          </a:lstStyle>
          <a:p>
            <a:pPr>
              <a:defRPr/>
            </a:pPr>
            <a:fld id="{206B9E3E-8A7F-4AC3-B2C1-EDD9D7788272}" type="slidenum">
              <a:rPr lang="fi-FI" altLang="fi-FI"/>
              <a:pPr>
                <a:defRPr/>
              </a:pPr>
              <a:t>‹#›</a:t>
            </a:fld>
            <a:endParaRPr lang="fi-FI" altLang="fi-FI"/>
          </a:p>
        </p:txBody>
      </p:sp>
    </p:spTree>
    <p:extLst>
      <p:ext uri="{BB962C8B-B14F-4D97-AF65-F5344CB8AC3E}">
        <p14:creationId xmlns:p14="http://schemas.microsoft.com/office/powerpoint/2010/main" val="2281103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Pystysuora otsikko 1"/>
          <p:cNvSpPr>
            <a:spLocks noGrp="1"/>
          </p:cNvSpPr>
          <p:nvPr>
            <p:ph type="title" orient="vert"/>
          </p:nvPr>
        </p:nvSpPr>
        <p:spPr>
          <a:xfrm>
            <a:off x="6629400" y="274638"/>
            <a:ext cx="2057400" cy="5851525"/>
          </a:xfrm>
        </p:spPr>
        <p:txBody>
          <a:bodyPr vert="eaVert"/>
          <a:lstStyle/>
          <a:p>
            <a:r>
              <a:rPr lang="fi-FI"/>
              <a:t>Muokkaa perustyyl. napsautt.</a:t>
            </a:r>
          </a:p>
        </p:txBody>
      </p:sp>
      <p:sp>
        <p:nvSpPr>
          <p:cNvPr id="3" name="Pystysuoran tekstin paikkamerkki 2"/>
          <p:cNvSpPr>
            <a:spLocks noGrp="1"/>
          </p:cNvSpPr>
          <p:nvPr>
            <p:ph type="body" orient="vert" idx="1"/>
          </p:nvPr>
        </p:nvSpPr>
        <p:spPr>
          <a:xfrm>
            <a:off x="457200" y="274638"/>
            <a:ext cx="6019800" cy="5851525"/>
          </a:xfrm>
        </p:spPr>
        <p:txBody>
          <a:bodyPr vert="eaVert"/>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5CE2B7D8-1670-47E0-AB62-5E69E72C7F76}"/>
              </a:ext>
            </a:extLst>
          </p:cNvPr>
          <p:cNvSpPr>
            <a:spLocks noGrp="1"/>
          </p:cNvSpPr>
          <p:nvPr>
            <p:ph type="dt" sz="half" idx="10"/>
          </p:nvPr>
        </p:nvSpPr>
        <p:spPr/>
        <p:txBody>
          <a:bodyPr/>
          <a:lstStyle>
            <a:lvl1pPr>
              <a:defRPr/>
            </a:lvl1pPr>
          </a:lstStyle>
          <a:p>
            <a:pPr>
              <a:defRPr/>
            </a:pPr>
            <a:fld id="{A76E163D-3B9B-4DCB-9576-C08145022DE9}" type="datetimeFigureOut">
              <a:rPr lang="fi-FI"/>
              <a:pPr>
                <a:defRPr/>
              </a:pPr>
              <a:t>24.5.2019</a:t>
            </a:fld>
            <a:endParaRPr lang="fi-FI"/>
          </a:p>
        </p:txBody>
      </p:sp>
      <p:sp>
        <p:nvSpPr>
          <p:cNvPr id="5" name="Alatunnisteen paikkamerkki 4">
            <a:extLst>
              <a:ext uri="{FF2B5EF4-FFF2-40B4-BE49-F238E27FC236}">
                <a16:creationId xmlns:a16="http://schemas.microsoft.com/office/drawing/2014/main" id="{AFA87597-7146-48A3-9C13-4B72A412C5F9}"/>
              </a:ext>
            </a:extLst>
          </p:cNvPr>
          <p:cNvSpPr>
            <a:spLocks noGrp="1"/>
          </p:cNvSpPr>
          <p:nvPr>
            <p:ph type="ftr" sz="quarter" idx="11"/>
          </p:nvPr>
        </p:nvSpPr>
        <p:spPr/>
        <p:txBody>
          <a:bodyPr/>
          <a:lstStyle>
            <a:lvl1pPr>
              <a:defRPr/>
            </a:lvl1pPr>
          </a:lstStyle>
          <a:p>
            <a:pPr>
              <a:defRPr/>
            </a:pPr>
            <a:endParaRPr lang="fi-FI"/>
          </a:p>
        </p:txBody>
      </p:sp>
      <p:sp>
        <p:nvSpPr>
          <p:cNvPr id="6" name="Dian numeron paikkamerkki 5">
            <a:extLst>
              <a:ext uri="{FF2B5EF4-FFF2-40B4-BE49-F238E27FC236}">
                <a16:creationId xmlns:a16="http://schemas.microsoft.com/office/drawing/2014/main" id="{F64E0623-91B9-4794-A823-D188A924CC75}"/>
              </a:ext>
            </a:extLst>
          </p:cNvPr>
          <p:cNvSpPr>
            <a:spLocks noGrp="1"/>
          </p:cNvSpPr>
          <p:nvPr>
            <p:ph type="sldNum" sz="quarter" idx="12"/>
          </p:nvPr>
        </p:nvSpPr>
        <p:spPr/>
        <p:txBody>
          <a:bodyPr/>
          <a:lstStyle>
            <a:lvl1pPr>
              <a:defRPr/>
            </a:lvl1pPr>
          </a:lstStyle>
          <a:p>
            <a:pPr>
              <a:defRPr/>
            </a:pPr>
            <a:fld id="{3A11F187-F9F4-447F-BC8D-7CF57468FD6D}" type="slidenum">
              <a:rPr lang="fi-FI" altLang="fi-FI"/>
              <a:pPr>
                <a:defRPr/>
              </a:pPr>
              <a:t>‹#›</a:t>
            </a:fld>
            <a:endParaRPr lang="fi-FI" altLang="fi-FI"/>
          </a:p>
        </p:txBody>
      </p:sp>
    </p:spTree>
    <p:extLst>
      <p:ext uri="{BB962C8B-B14F-4D97-AF65-F5344CB8AC3E}">
        <p14:creationId xmlns:p14="http://schemas.microsoft.com/office/powerpoint/2010/main" val="1634699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971600" y="274638"/>
            <a:ext cx="7715200" cy="1143000"/>
          </a:xfrm>
        </p:spPr>
        <p:txBody>
          <a:bodyPr/>
          <a:lstStyle/>
          <a:p>
            <a:r>
              <a:rPr lang="fi-FI"/>
              <a:t>Muokkaa perustyyl. napsautt.</a:t>
            </a:r>
          </a:p>
        </p:txBody>
      </p:sp>
      <p:sp>
        <p:nvSpPr>
          <p:cNvPr id="3" name="Sisällön paikkamerkki 2"/>
          <p:cNvSpPr>
            <a:spLocks noGrp="1"/>
          </p:cNvSpPr>
          <p:nvPr>
            <p:ph idx="1"/>
          </p:nvPr>
        </p:nvSpPr>
        <p:spPr>
          <a:xfrm>
            <a:off x="1547664" y="1600200"/>
            <a:ext cx="7139136" cy="4525963"/>
          </a:xfrm>
        </p:spPr>
        <p:txBody>
          <a:bodyPr/>
          <a:lstStyle>
            <a:lvl1pPr marL="457200" indent="-457200">
              <a:buClr>
                <a:schemeClr val="tx2"/>
              </a:buClr>
              <a:buFont typeface="Wingdings" panose="05000000000000000000" pitchFamily="2" charset="2"/>
              <a:buChar char="§"/>
              <a:defRPr/>
            </a:lvl1pPr>
            <a:lvl2pPr marL="742950" indent="-285750">
              <a:buClr>
                <a:schemeClr val="tx2"/>
              </a:buClr>
              <a:buFont typeface="Wingdings" panose="05000000000000000000" pitchFamily="2" charset="2"/>
              <a:buChar char="§"/>
              <a:defRPr/>
            </a:lvl2pPr>
            <a:lvl3pPr>
              <a:buClr>
                <a:schemeClr val="tx2"/>
              </a:buClr>
              <a:defRPr/>
            </a:lvl3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Päivämäärän paikkamerkki 3">
            <a:extLst>
              <a:ext uri="{FF2B5EF4-FFF2-40B4-BE49-F238E27FC236}">
                <a16:creationId xmlns:a16="http://schemas.microsoft.com/office/drawing/2014/main" id="{52A8E242-E6EA-4AED-8CDF-7F3B9AB1D22E}"/>
              </a:ext>
            </a:extLst>
          </p:cNvPr>
          <p:cNvSpPr>
            <a:spLocks noGrp="1"/>
          </p:cNvSpPr>
          <p:nvPr>
            <p:ph type="dt" sz="half" idx="10"/>
          </p:nvPr>
        </p:nvSpPr>
        <p:spPr/>
        <p:txBody>
          <a:bodyPr/>
          <a:lstStyle>
            <a:lvl1pPr>
              <a:defRPr/>
            </a:lvl1pPr>
          </a:lstStyle>
          <a:p>
            <a:pPr>
              <a:defRPr/>
            </a:pPr>
            <a:fld id="{A495345F-3B03-46C8-BEB5-9BCE4ACDF838}" type="datetimeFigureOut">
              <a:rPr lang="fi-FI"/>
              <a:pPr>
                <a:defRPr/>
              </a:pPr>
              <a:t>24.5.2019</a:t>
            </a:fld>
            <a:endParaRPr lang="fi-FI"/>
          </a:p>
        </p:txBody>
      </p:sp>
      <p:sp>
        <p:nvSpPr>
          <p:cNvPr id="5" name="Alatunnisteen paikkamerkki 4">
            <a:extLst>
              <a:ext uri="{FF2B5EF4-FFF2-40B4-BE49-F238E27FC236}">
                <a16:creationId xmlns:a16="http://schemas.microsoft.com/office/drawing/2014/main" id="{AC57B0F1-B995-4AA5-AD8C-6E3F7B383A0D}"/>
              </a:ext>
            </a:extLst>
          </p:cNvPr>
          <p:cNvSpPr>
            <a:spLocks noGrp="1"/>
          </p:cNvSpPr>
          <p:nvPr>
            <p:ph type="ftr" sz="quarter" idx="11"/>
          </p:nvPr>
        </p:nvSpPr>
        <p:spPr/>
        <p:txBody>
          <a:bodyPr/>
          <a:lstStyle>
            <a:lvl1pPr>
              <a:defRPr/>
            </a:lvl1pPr>
          </a:lstStyle>
          <a:p>
            <a:pPr>
              <a:defRPr/>
            </a:pPr>
            <a:endParaRPr lang="fi-FI"/>
          </a:p>
        </p:txBody>
      </p:sp>
      <p:sp>
        <p:nvSpPr>
          <p:cNvPr id="6" name="Dian numeron paikkamerkki 5">
            <a:extLst>
              <a:ext uri="{FF2B5EF4-FFF2-40B4-BE49-F238E27FC236}">
                <a16:creationId xmlns:a16="http://schemas.microsoft.com/office/drawing/2014/main" id="{6183E839-6F1F-4C78-9E2C-AD1DF532F54E}"/>
              </a:ext>
            </a:extLst>
          </p:cNvPr>
          <p:cNvSpPr>
            <a:spLocks noGrp="1"/>
          </p:cNvSpPr>
          <p:nvPr>
            <p:ph type="sldNum" sz="quarter" idx="12"/>
          </p:nvPr>
        </p:nvSpPr>
        <p:spPr/>
        <p:txBody>
          <a:bodyPr/>
          <a:lstStyle>
            <a:lvl1pPr>
              <a:defRPr/>
            </a:lvl1pPr>
          </a:lstStyle>
          <a:p>
            <a:pPr>
              <a:defRPr/>
            </a:pPr>
            <a:fld id="{B5975B12-90E1-413E-A6A1-E1F2D8016D87}" type="slidenum">
              <a:rPr lang="fi-FI" altLang="fi-FI"/>
              <a:pPr>
                <a:defRPr/>
              </a:pPr>
              <a:t>‹#›</a:t>
            </a:fld>
            <a:endParaRPr lang="fi-FI" altLang="fi-FI"/>
          </a:p>
        </p:txBody>
      </p:sp>
    </p:spTree>
    <p:extLst>
      <p:ext uri="{BB962C8B-B14F-4D97-AF65-F5344CB8AC3E}">
        <p14:creationId xmlns:p14="http://schemas.microsoft.com/office/powerpoint/2010/main" val="3639367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spTree>
      <p:nvGrpSpPr>
        <p:cNvPr id="1" name=""/>
        <p:cNvGrpSpPr/>
        <p:nvPr/>
      </p:nvGrpSpPr>
      <p:grpSpPr>
        <a:xfrm>
          <a:off x="0" y="0"/>
          <a:ext cx="0" cy="0"/>
          <a:chOff x="0" y="0"/>
          <a:chExt cx="0" cy="0"/>
        </a:xfrm>
      </p:grpSpPr>
      <p:sp>
        <p:nvSpPr>
          <p:cNvPr id="2" name="Otsikko 1"/>
          <p:cNvSpPr>
            <a:spLocks noGrp="1"/>
          </p:cNvSpPr>
          <p:nvPr>
            <p:ph type="title"/>
          </p:nvPr>
        </p:nvSpPr>
        <p:spPr>
          <a:xfrm>
            <a:off x="1475656" y="4406900"/>
            <a:ext cx="7019056" cy="1362075"/>
          </a:xfrm>
        </p:spPr>
        <p:txBody>
          <a:bodyPr anchor="t"/>
          <a:lstStyle>
            <a:lvl1pPr algn="l">
              <a:defRPr sz="4000" b="1" cap="all"/>
            </a:lvl1pPr>
          </a:lstStyle>
          <a:p>
            <a:r>
              <a:rPr lang="fi-FI"/>
              <a:t>Muokkaa perustyyl. napsautt.</a:t>
            </a:r>
          </a:p>
        </p:txBody>
      </p:sp>
      <p:sp>
        <p:nvSpPr>
          <p:cNvPr id="3" name="Tekstin paikkamerkki 2"/>
          <p:cNvSpPr>
            <a:spLocks noGrp="1"/>
          </p:cNvSpPr>
          <p:nvPr>
            <p:ph type="body" idx="1"/>
          </p:nvPr>
        </p:nvSpPr>
        <p:spPr>
          <a:xfrm>
            <a:off x="1475656" y="2906713"/>
            <a:ext cx="7019056"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a:t>Muokkaa tekstin perustyylejä napsauttamalla</a:t>
            </a:r>
          </a:p>
        </p:txBody>
      </p:sp>
      <p:sp>
        <p:nvSpPr>
          <p:cNvPr id="4" name="Päivämäärän paikkamerkki 3">
            <a:extLst>
              <a:ext uri="{FF2B5EF4-FFF2-40B4-BE49-F238E27FC236}">
                <a16:creationId xmlns:a16="http://schemas.microsoft.com/office/drawing/2014/main" id="{4C3E9927-AE04-41C3-971D-825E70657596}"/>
              </a:ext>
            </a:extLst>
          </p:cNvPr>
          <p:cNvSpPr>
            <a:spLocks noGrp="1"/>
          </p:cNvSpPr>
          <p:nvPr>
            <p:ph type="dt" sz="half" idx="10"/>
          </p:nvPr>
        </p:nvSpPr>
        <p:spPr/>
        <p:txBody>
          <a:bodyPr/>
          <a:lstStyle>
            <a:lvl1pPr>
              <a:defRPr/>
            </a:lvl1pPr>
          </a:lstStyle>
          <a:p>
            <a:pPr>
              <a:defRPr/>
            </a:pPr>
            <a:fld id="{928C4C0F-C30D-400D-9F41-00EE6E569F00}" type="datetimeFigureOut">
              <a:rPr lang="fi-FI"/>
              <a:pPr>
                <a:defRPr/>
              </a:pPr>
              <a:t>24.5.2019</a:t>
            </a:fld>
            <a:endParaRPr lang="fi-FI"/>
          </a:p>
        </p:txBody>
      </p:sp>
      <p:sp>
        <p:nvSpPr>
          <p:cNvPr id="5" name="Alatunnisteen paikkamerkki 4">
            <a:extLst>
              <a:ext uri="{FF2B5EF4-FFF2-40B4-BE49-F238E27FC236}">
                <a16:creationId xmlns:a16="http://schemas.microsoft.com/office/drawing/2014/main" id="{ACE6CD97-2541-4387-ABFC-26DBDE2F7FC1}"/>
              </a:ext>
            </a:extLst>
          </p:cNvPr>
          <p:cNvSpPr>
            <a:spLocks noGrp="1"/>
          </p:cNvSpPr>
          <p:nvPr>
            <p:ph type="ftr" sz="quarter" idx="11"/>
          </p:nvPr>
        </p:nvSpPr>
        <p:spPr/>
        <p:txBody>
          <a:bodyPr/>
          <a:lstStyle>
            <a:lvl1pPr>
              <a:defRPr/>
            </a:lvl1pPr>
          </a:lstStyle>
          <a:p>
            <a:pPr>
              <a:defRPr/>
            </a:pPr>
            <a:endParaRPr lang="fi-FI"/>
          </a:p>
        </p:txBody>
      </p:sp>
      <p:sp>
        <p:nvSpPr>
          <p:cNvPr id="6" name="Dian numeron paikkamerkki 5">
            <a:extLst>
              <a:ext uri="{FF2B5EF4-FFF2-40B4-BE49-F238E27FC236}">
                <a16:creationId xmlns:a16="http://schemas.microsoft.com/office/drawing/2014/main" id="{F3784ACC-4B9C-4F23-B03F-9941614FB34A}"/>
              </a:ext>
            </a:extLst>
          </p:cNvPr>
          <p:cNvSpPr>
            <a:spLocks noGrp="1"/>
          </p:cNvSpPr>
          <p:nvPr>
            <p:ph type="sldNum" sz="quarter" idx="12"/>
          </p:nvPr>
        </p:nvSpPr>
        <p:spPr/>
        <p:txBody>
          <a:bodyPr/>
          <a:lstStyle>
            <a:lvl1pPr>
              <a:defRPr/>
            </a:lvl1pPr>
          </a:lstStyle>
          <a:p>
            <a:pPr>
              <a:defRPr/>
            </a:pPr>
            <a:fld id="{EC2B28A1-DDC9-437C-8CD4-68F82D84F3B2}" type="slidenum">
              <a:rPr lang="fi-FI" altLang="fi-FI"/>
              <a:pPr>
                <a:defRPr/>
              </a:pPr>
              <a:t>‹#›</a:t>
            </a:fld>
            <a:endParaRPr lang="fi-FI" altLang="fi-FI"/>
          </a:p>
        </p:txBody>
      </p:sp>
    </p:spTree>
    <p:extLst>
      <p:ext uri="{BB962C8B-B14F-4D97-AF65-F5344CB8AC3E}">
        <p14:creationId xmlns:p14="http://schemas.microsoft.com/office/powerpoint/2010/main" val="2833333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Otsikko 1"/>
          <p:cNvSpPr>
            <a:spLocks noGrp="1"/>
          </p:cNvSpPr>
          <p:nvPr>
            <p:ph type="title"/>
          </p:nvPr>
        </p:nvSpPr>
        <p:spPr>
          <a:xfrm>
            <a:off x="971600" y="274638"/>
            <a:ext cx="7715200" cy="1143000"/>
          </a:xfrm>
        </p:spPr>
        <p:txBody>
          <a:bodyPr/>
          <a:lstStyle/>
          <a:p>
            <a:r>
              <a:rPr lang="fi-FI"/>
              <a:t>Muokkaa perustyyl. napsautt.</a:t>
            </a:r>
          </a:p>
        </p:txBody>
      </p:sp>
      <p:sp>
        <p:nvSpPr>
          <p:cNvPr id="3" name="Sisällön paikkamerkki 2"/>
          <p:cNvSpPr>
            <a:spLocks noGrp="1"/>
          </p:cNvSpPr>
          <p:nvPr>
            <p:ph sz="half" idx="1"/>
          </p:nvPr>
        </p:nvSpPr>
        <p:spPr>
          <a:xfrm>
            <a:off x="1547664" y="1600200"/>
            <a:ext cx="3240360" cy="4525963"/>
          </a:xfrm>
        </p:spPr>
        <p:txBody>
          <a:bodyPr/>
          <a:lstStyle>
            <a:lvl1pPr>
              <a:defRPr sz="2800"/>
            </a:lvl1pPr>
            <a:lvl2pPr marL="742950" indent="-285750">
              <a:buClr>
                <a:schemeClr val="tx2"/>
              </a:buClr>
              <a:buFont typeface="Wingdings" panose="05000000000000000000" pitchFamily="2"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Sisällön paikkamerkki 3"/>
          <p:cNvSpPr>
            <a:spLocks noGrp="1"/>
          </p:cNvSpPr>
          <p:nvPr>
            <p:ph sz="half" idx="2"/>
          </p:nvPr>
        </p:nvSpPr>
        <p:spPr>
          <a:xfrm>
            <a:off x="5076056" y="1600200"/>
            <a:ext cx="3610744" cy="4525963"/>
          </a:xfrm>
        </p:spPr>
        <p:txBody>
          <a:bodyPr/>
          <a:lstStyle>
            <a:lvl1pPr>
              <a:defRPr sz="2800"/>
            </a:lvl1pPr>
            <a:lvl2pPr marL="742950" indent="-285750">
              <a:buClr>
                <a:schemeClr val="tx2"/>
              </a:buClr>
              <a:buFont typeface="Wingdings" panose="05000000000000000000" pitchFamily="2" charset="2"/>
              <a:buChar cha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Päivämäärän paikkamerkki 3">
            <a:extLst>
              <a:ext uri="{FF2B5EF4-FFF2-40B4-BE49-F238E27FC236}">
                <a16:creationId xmlns:a16="http://schemas.microsoft.com/office/drawing/2014/main" id="{30B8F626-2395-4F3A-B439-CDAE3563513E}"/>
              </a:ext>
            </a:extLst>
          </p:cNvPr>
          <p:cNvSpPr>
            <a:spLocks noGrp="1"/>
          </p:cNvSpPr>
          <p:nvPr>
            <p:ph type="dt" sz="half" idx="10"/>
          </p:nvPr>
        </p:nvSpPr>
        <p:spPr/>
        <p:txBody>
          <a:bodyPr/>
          <a:lstStyle>
            <a:lvl1pPr>
              <a:defRPr/>
            </a:lvl1pPr>
          </a:lstStyle>
          <a:p>
            <a:pPr>
              <a:defRPr/>
            </a:pPr>
            <a:fld id="{6169F3FE-59E5-4857-A0B6-CB0D75502A88}" type="datetimeFigureOut">
              <a:rPr lang="fi-FI"/>
              <a:pPr>
                <a:defRPr/>
              </a:pPr>
              <a:t>24.5.2019</a:t>
            </a:fld>
            <a:endParaRPr lang="fi-FI"/>
          </a:p>
        </p:txBody>
      </p:sp>
      <p:sp>
        <p:nvSpPr>
          <p:cNvPr id="6" name="Alatunnisteen paikkamerkki 4">
            <a:extLst>
              <a:ext uri="{FF2B5EF4-FFF2-40B4-BE49-F238E27FC236}">
                <a16:creationId xmlns:a16="http://schemas.microsoft.com/office/drawing/2014/main" id="{C8FBE3A5-83B8-4CAC-A267-0DAEE2EBB524}"/>
              </a:ext>
            </a:extLst>
          </p:cNvPr>
          <p:cNvSpPr>
            <a:spLocks noGrp="1"/>
          </p:cNvSpPr>
          <p:nvPr>
            <p:ph type="ftr" sz="quarter" idx="11"/>
          </p:nvPr>
        </p:nvSpPr>
        <p:spPr/>
        <p:txBody>
          <a:bodyPr/>
          <a:lstStyle>
            <a:lvl1pPr>
              <a:defRPr/>
            </a:lvl1pPr>
          </a:lstStyle>
          <a:p>
            <a:pPr>
              <a:defRPr/>
            </a:pPr>
            <a:endParaRPr lang="fi-FI"/>
          </a:p>
        </p:txBody>
      </p:sp>
      <p:sp>
        <p:nvSpPr>
          <p:cNvPr id="7" name="Dian numeron paikkamerkki 5">
            <a:extLst>
              <a:ext uri="{FF2B5EF4-FFF2-40B4-BE49-F238E27FC236}">
                <a16:creationId xmlns:a16="http://schemas.microsoft.com/office/drawing/2014/main" id="{E44097D9-B00B-4E8A-A4F3-48874B51AFE0}"/>
              </a:ext>
            </a:extLst>
          </p:cNvPr>
          <p:cNvSpPr>
            <a:spLocks noGrp="1"/>
          </p:cNvSpPr>
          <p:nvPr>
            <p:ph type="sldNum" sz="quarter" idx="12"/>
          </p:nvPr>
        </p:nvSpPr>
        <p:spPr/>
        <p:txBody>
          <a:bodyPr/>
          <a:lstStyle>
            <a:lvl1pPr>
              <a:defRPr/>
            </a:lvl1pPr>
          </a:lstStyle>
          <a:p>
            <a:pPr>
              <a:defRPr/>
            </a:pPr>
            <a:fld id="{7BB9079C-6CCC-426E-9FCC-59A31AFBE46D}" type="slidenum">
              <a:rPr lang="fi-FI" altLang="fi-FI"/>
              <a:pPr>
                <a:defRPr/>
              </a:pPr>
              <a:t>‹#›</a:t>
            </a:fld>
            <a:endParaRPr lang="fi-FI" altLang="fi-FI"/>
          </a:p>
        </p:txBody>
      </p:sp>
    </p:spTree>
    <p:extLst>
      <p:ext uri="{BB962C8B-B14F-4D97-AF65-F5344CB8AC3E}">
        <p14:creationId xmlns:p14="http://schemas.microsoft.com/office/powerpoint/2010/main" val="399334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Otsikko 1"/>
          <p:cNvSpPr>
            <a:spLocks noGrp="1"/>
          </p:cNvSpPr>
          <p:nvPr>
            <p:ph type="title"/>
          </p:nvPr>
        </p:nvSpPr>
        <p:spPr>
          <a:xfrm>
            <a:off x="971600" y="274638"/>
            <a:ext cx="7715200" cy="1143000"/>
          </a:xfrm>
        </p:spPr>
        <p:txBody>
          <a:bodyPr/>
          <a:lstStyle>
            <a:lvl1pPr>
              <a:defRPr/>
            </a:lvl1pPr>
          </a:lstStyle>
          <a:p>
            <a:r>
              <a:rPr lang="fi-FI"/>
              <a:t>Muokkaa perustyyl. napsautt.</a:t>
            </a:r>
          </a:p>
        </p:txBody>
      </p:sp>
      <p:sp>
        <p:nvSpPr>
          <p:cNvPr id="3" name="Tekstin paikkamerkki 2"/>
          <p:cNvSpPr>
            <a:spLocks noGrp="1"/>
          </p:cNvSpPr>
          <p:nvPr>
            <p:ph type="body" idx="1"/>
          </p:nvPr>
        </p:nvSpPr>
        <p:spPr>
          <a:xfrm>
            <a:off x="1475656" y="1535113"/>
            <a:ext cx="3384376"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4" name="Sisällön paikkamerkki 3"/>
          <p:cNvSpPr>
            <a:spLocks noGrp="1"/>
          </p:cNvSpPr>
          <p:nvPr>
            <p:ph sz="half" idx="2"/>
          </p:nvPr>
        </p:nvSpPr>
        <p:spPr>
          <a:xfrm>
            <a:off x="1475656" y="2174875"/>
            <a:ext cx="338437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5" name="Tekstin paikkamerkki 4"/>
          <p:cNvSpPr>
            <a:spLocks noGrp="1"/>
          </p:cNvSpPr>
          <p:nvPr>
            <p:ph type="body" sz="quarter" idx="3"/>
          </p:nvPr>
        </p:nvSpPr>
        <p:spPr>
          <a:xfrm>
            <a:off x="5004048" y="1535113"/>
            <a:ext cx="3682752"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a:t>Muokkaa tekstin perustyylejä napsauttamalla</a:t>
            </a:r>
          </a:p>
        </p:txBody>
      </p:sp>
      <p:sp>
        <p:nvSpPr>
          <p:cNvPr id="6" name="Sisällön paikkamerkki 5"/>
          <p:cNvSpPr>
            <a:spLocks noGrp="1"/>
          </p:cNvSpPr>
          <p:nvPr>
            <p:ph sz="quarter" idx="4"/>
          </p:nvPr>
        </p:nvSpPr>
        <p:spPr>
          <a:xfrm>
            <a:off x="5004048" y="2174875"/>
            <a:ext cx="368275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7" name="Päivämäärän paikkamerkki 3">
            <a:extLst>
              <a:ext uri="{FF2B5EF4-FFF2-40B4-BE49-F238E27FC236}">
                <a16:creationId xmlns:a16="http://schemas.microsoft.com/office/drawing/2014/main" id="{A36BEFE3-781F-4EA8-828C-25BD133F061F}"/>
              </a:ext>
            </a:extLst>
          </p:cNvPr>
          <p:cNvSpPr>
            <a:spLocks noGrp="1"/>
          </p:cNvSpPr>
          <p:nvPr>
            <p:ph type="dt" sz="half" idx="10"/>
          </p:nvPr>
        </p:nvSpPr>
        <p:spPr/>
        <p:txBody>
          <a:bodyPr/>
          <a:lstStyle>
            <a:lvl1pPr>
              <a:defRPr/>
            </a:lvl1pPr>
          </a:lstStyle>
          <a:p>
            <a:pPr>
              <a:defRPr/>
            </a:pPr>
            <a:fld id="{E6866305-9BD7-4A5B-8ED0-8AD07004ECEF}" type="datetimeFigureOut">
              <a:rPr lang="fi-FI"/>
              <a:pPr>
                <a:defRPr/>
              </a:pPr>
              <a:t>24.5.2019</a:t>
            </a:fld>
            <a:endParaRPr lang="fi-FI"/>
          </a:p>
        </p:txBody>
      </p:sp>
      <p:sp>
        <p:nvSpPr>
          <p:cNvPr id="8" name="Alatunnisteen paikkamerkki 4">
            <a:extLst>
              <a:ext uri="{FF2B5EF4-FFF2-40B4-BE49-F238E27FC236}">
                <a16:creationId xmlns:a16="http://schemas.microsoft.com/office/drawing/2014/main" id="{369DA29B-F61E-42BF-BA27-1AA050926188}"/>
              </a:ext>
            </a:extLst>
          </p:cNvPr>
          <p:cNvSpPr>
            <a:spLocks noGrp="1"/>
          </p:cNvSpPr>
          <p:nvPr>
            <p:ph type="ftr" sz="quarter" idx="11"/>
          </p:nvPr>
        </p:nvSpPr>
        <p:spPr/>
        <p:txBody>
          <a:bodyPr/>
          <a:lstStyle>
            <a:lvl1pPr>
              <a:defRPr/>
            </a:lvl1pPr>
          </a:lstStyle>
          <a:p>
            <a:pPr>
              <a:defRPr/>
            </a:pPr>
            <a:endParaRPr lang="fi-FI"/>
          </a:p>
        </p:txBody>
      </p:sp>
      <p:sp>
        <p:nvSpPr>
          <p:cNvPr id="9" name="Dian numeron paikkamerkki 5">
            <a:extLst>
              <a:ext uri="{FF2B5EF4-FFF2-40B4-BE49-F238E27FC236}">
                <a16:creationId xmlns:a16="http://schemas.microsoft.com/office/drawing/2014/main" id="{316C2E3F-75EC-4B7E-992C-D2C15D20C53B}"/>
              </a:ext>
            </a:extLst>
          </p:cNvPr>
          <p:cNvSpPr>
            <a:spLocks noGrp="1"/>
          </p:cNvSpPr>
          <p:nvPr>
            <p:ph type="sldNum" sz="quarter" idx="12"/>
          </p:nvPr>
        </p:nvSpPr>
        <p:spPr/>
        <p:txBody>
          <a:bodyPr/>
          <a:lstStyle>
            <a:lvl1pPr>
              <a:defRPr/>
            </a:lvl1pPr>
          </a:lstStyle>
          <a:p>
            <a:pPr>
              <a:defRPr/>
            </a:pPr>
            <a:fld id="{3ABEC2CD-ECDA-4DA7-A626-97B7E85AD1F6}" type="slidenum">
              <a:rPr lang="fi-FI" altLang="fi-FI"/>
              <a:pPr>
                <a:defRPr/>
              </a:pPr>
              <a:t>‹#›</a:t>
            </a:fld>
            <a:endParaRPr lang="fi-FI" altLang="fi-FI"/>
          </a:p>
        </p:txBody>
      </p:sp>
    </p:spTree>
    <p:extLst>
      <p:ext uri="{BB962C8B-B14F-4D97-AF65-F5344CB8AC3E}">
        <p14:creationId xmlns:p14="http://schemas.microsoft.com/office/powerpoint/2010/main" val="2194600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Otsikko 1"/>
          <p:cNvSpPr>
            <a:spLocks noGrp="1"/>
          </p:cNvSpPr>
          <p:nvPr>
            <p:ph type="title"/>
          </p:nvPr>
        </p:nvSpPr>
        <p:spPr>
          <a:xfrm>
            <a:off x="971600" y="274638"/>
            <a:ext cx="7715200" cy="1143000"/>
          </a:xfrm>
        </p:spPr>
        <p:txBody>
          <a:bodyPr/>
          <a:lstStyle/>
          <a:p>
            <a:r>
              <a:rPr lang="fi-FI"/>
              <a:t>Muokkaa perustyyl. napsautt.</a:t>
            </a:r>
          </a:p>
        </p:txBody>
      </p:sp>
      <p:sp>
        <p:nvSpPr>
          <p:cNvPr id="3" name="Päivämäärän paikkamerkki 3">
            <a:extLst>
              <a:ext uri="{FF2B5EF4-FFF2-40B4-BE49-F238E27FC236}">
                <a16:creationId xmlns:a16="http://schemas.microsoft.com/office/drawing/2014/main" id="{3F4CD09B-4416-4984-A198-B8B6C6942DE1}"/>
              </a:ext>
            </a:extLst>
          </p:cNvPr>
          <p:cNvSpPr>
            <a:spLocks noGrp="1"/>
          </p:cNvSpPr>
          <p:nvPr>
            <p:ph type="dt" sz="half" idx="10"/>
          </p:nvPr>
        </p:nvSpPr>
        <p:spPr/>
        <p:txBody>
          <a:bodyPr/>
          <a:lstStyle>
            <a:lvl1pPr>
              <a:defRPr/>
            </a:lvl1pPr>
          </a:lstStyle>
          <a:p>
            <a:pPr>
              <a:defRPr/>
            </a:pPr>
            <a:fld id="{77B30739-D584-4C4B-A164-FBE628D46D39}" type="datetimeFigureOut">
              <a:rPr lang="fi-FI"/>
              <a:pPr>
                <a:defRPr/>
              </a:pPr>
              <a:t>24.5.2019</a:t>
            </a:fld>
            <a:endParaRPr lang="fi-FI"/>
          </a:p>
        </p:txBody>
      </p:sp>
      <p:sp>
        <p:nvSpPr>
          <p:cNvPr id="4" name="Alatunnisteen paikkamerkki 4">
            <a:extLst>
              <a:ext uri="{FF2B5EF4-FFF2-40B4-BE49-F238E27FC236}">
                <a16:creationId xmlns:a16="http://schemas.microsoft.com/office/drawing/2014/main" id="{9F46D944-E023-4CEA-A340-CABDF7D4CE3B}"/>
              </a:ext>
            </a:extLst>
          </p:cNvPr>
          <p:cNvSpPr>
            <a:spLocks noGrp="1"/>
          </p:cNvSpPr>
          <p:nvPr>
            <p:ph type="ftr" sz="quarter" idx="11"/>
          </p:nvPr>
        </p:nvSpPr>
        <p:spPr/>
        <p:txBody>
          <a:bodyPr/>
          <a:lstStyle>
            <a:lvl1pPr>
              <a:defRPr/>
            </a:lvl1pPr>
          </a:lstStyle>
          <a:p>
            <a:pPr>
              <a:defRPr/>
            </a:pPr>
            <a:endParaRPr lang="fi-FI"/>
          </a:p>
        </p:txBody>
      </p:sp>
      <p:sp>
        <p:nvSpPr>
          <p:cNvPr id="5" name="Dian numeron paikkamerkki 5">
            <a:extLst>
              <a:ext uri="{FF2B5EF4-FFF2-40B4-BE49-F238E27FC236}">
                <a16:creationId xmlns:a16="http://schemas.microsoft.com/office/drawing/2014/main" id="{8F7D014A-A125-4132-989A-40452E78F141}"/>
              </a:ext>
            </a:extLst>
          </p:cNvPr>
          <p:cNvSpPr>
            <a:spLocks noGrp="1"/>
          </p:cNvSpPr>
          <p:nvPr>
            <p:ph type="sldNum" sz="quarter" idx="12"/>
          </p:nvPr>
        </p:nvSpPr>
        <p:spPr/>
        <p:txBody>
          <a:bodyPr/>
          <a:lstStyle>
            <a:lvl1pPr>
              <a:defRPr/>
            </a:lvl1pPr>
          </a:lstStyle>
          <a:p>
            <a:pPr>
              <a:defRPr/>
            </a:pPr>
            <a:fld id="{8FFD3DA9-996A-406A-B4FB-FD6534A95583}" type="slidenum">
              <a:rPr lang="fi-FI" altLang="fi-FI"/>
              <a:pPr>
                <a:defRPr/>
              </a:pPr>
              <a:t>‹#›</a:t>
            </a:fld>
            <a:endParaRPr lang="fi-FI" altLang="fi-FI"/>
          </a:p>
        </p:txBody>
      </p:sp>
    </p:spTree>
    <p:extLst>
      <p:ext uri="{BB962C8B-B14F-4D97-AF65-F5344CB8AC3E}">
        <p14:creationId xmlns:p14="http://schemas.microsoft.com/office/powerpoint/2010/main" val="3067826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Päivämäärän paikkamerkki 3">
            <a:extLst>
              <a:ext uri="{FF2B5EF4-FFF2-40B4-BE49-F238E27FC236}">
                <a16:creationId xmlns:a16="http://schemas.microsoft.com/office/drawing/2014/main" id="{901C7A2E-70E4-421E-A21E-7289D84332F8}"/>
              </a:ext>
            </a:extLst>
          </p:cNvPr>
          <p:cNvSpPr>
            <a:spLocks noGrp="1"/>
          </p:cNvSpPr>
          <p:nvPr>
            <p:ph type="dt" sz="half" idx="10"/>
          </p:nvPr>
        </p:nvSpPr>
        <p:spPr/>
        <p:txBody>
          <a:bodyPr/>
          <a:lstStyle>
            <a:lvl1pPr>
              <a:defRPr/>
            </a:lvl1pPr>
          </a:lstStyle>
          <a:p>
            <a:pPr>
              <a:defRPr/>
            </a:pPr>
            <a:fld id="{BAEF5E51-72CB-4FDA-983C-B461550B595C}" type="datetimeFigureOut">
              <a:rPr lang="fi-FI"/>
              <a:pPr>
                <a:defRPr/>
              </a:pPr>
              <a:t>24.5.2019</a:t>
            </a:fld>
            <a:endParaRPr lang="fi-FI"/>
          </a:p>
        </p:txBody>
      </p:sp>
      <p:sp>
        <p:nvSpPr>
          <p:cNvPr id="3" name="Alatunnisteen paikkamerkki 4">
            <a:extLst>
              <a:ext uri="{FF2B5EF4-FFF2-40B4-BE49-F238E27FC236}">
                <a16:creationId xmlns:a16="http://schemas.microsoft.com/office/drawing/2014/main" id="{0CE177C2-64A4-426D-8386-4CBC6C40A981}"/>
              </a:ext>
            </a:extLst>
          </p:cNvPr>
          <p:cNvSpPr>
            <a:spLocks noGrp="1"/>
          </p:cNvSpPr>
          <p:nvPr>
            <p:ph type="ftr" sz="quarter" idx="11"/>
          </p:nvPr>
        </p:nvSpPr>
        <p:spPr/>
        <p:txBody>
          <a:bodyPr/>
          <a:lstStyle>
            <a:lvl1pPr>
              <a:defRPr/>
            </a:lvl1pPr>
          </a:lstStyle>
          <a:p>
            <a:pPr>
              <a:defRPr/>
            </a:pPr>
            <a:endParaRPr lang="fi-FI"/>
          </a:p>
        </p:txBody>
      </p:sp>
      <p:sp>
        <p:nvSpPr>
          <p:cNvPr id="4" name="Dian numeron paikkamerkki 5">
            <a:extLst>
              <a:ext uri="{FF2B5EF4-FFF2-40B4-BE49-F238E27FC236}">
                <a16:creationId xmlns:a16="http://schemas.microsoft.com/office/drawing/2014/main" id="{285FDC40-5BB9-48B9-A29D-C63D2DB5A5E7}"/>
              </a:ext>
            </a:extLst>
          </p:cNvPr>
          <p:cNvSpPr>
            <a:spLocks noGrp="1"/>
          </p:cNvSpPr>
          <p:nvPr>
            <p:ph type="sldNum" sz="quarter" idx="12"/>
          </p:nvPr>
        </p:nvSpPr>
        <p:spPr/>
        <p:txBody>
          <a:bodyPr/>
          <a:lstStyle>
            <a:lvl1pPr>
              <a:defRPr/>
            </a:lvl1pPr>
          </a:lstStyle>
          <a:p>
            <a:pPr>
              <a:defRPr/>
            </a:pPr>
            <a:fld id="{554A94B2-F2B2-4BE4-9EA6-1D145AE4DBBA}" type="slidenum">
              <a:rPr lang="fi-FI" altLang="fi-FI"/>
              <a:pPr>
                <a:defRPr/>
              </a:pPr>
              <a:t>‹#›</a:t>
            </a:fld>
            <a:endParaRPr lang="fi-FI" altLang="fi-FI"/>
          </a:p>
        </p:txBody>
      </p:sp>
    </p:spTree>
    <p:extLst>
      <p:ext uri="{BB962C8B-B14F-4D97-AF65-F5344CB8AC3E}">
        <p14:creationId xmlns:p14="http://schemas.microsoft.com/office/powerpoint/2010/main" val="3254431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Otsikko 1"/>
          <p:cNvSpPr>
            <a:spLocks noGrp="1"/>
          </p:cNvSpPr>
          <p:nvPr>
            <p:ph type="title"/>
          </p:nvPr>
        </p:nvSpPr>
        <p:spPr>
          <a:xfrm>
            <a:off x="971600" y="273050"/>
            <a:ext cx="2493913" cy="1162050"/>
          </a:xfrm>
        </p:spPr>
        <p:txBody>
          <a:bodyPr anchor="b"/>
          <a:lstStyle>
            <a:lvl1pPr algn="l">
              <a:defRPr sz="2000" b="1"/>
            </a:lvl1pPr>
          </a:lstStyle>
          <a:p>
            <a:r>
              <a:rPr lang="fi-FI"/>
              <a:t>Muokkaa perustyyl. napsautt.</a:t>
            </a:r>
          </a:p>
        </p:txBody>
      </p:sp>
      <p:sp>
        <p:nvSpPr>
          <p:cNvPr id="3" name="Sisällön paikkamerkk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4" name="Tekstin paikkamerkki 3"/>
          <p:cNvSpPr>
            <a:spLocks noGrp="1"/>
          </p:cNvSpPr>
          <p:nvPr>
            <p:ph type="body" sz="half" idx="2"/>
          </p:nvPr>
        </p:nvSpPr>
        <p:spPr>
          <a:xfrm>
            <a:off x="971600" y="1435100"/>
            <a:ext cx="24939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a:extLst>
              <a:ext uri="{FF2B5EF4-FFF2-40B4-BE49-F238E27FC236}">
                <a16:creationId xmlns:a16="http://schemas.microsoft.com/office/drawing/2014/main" id="{AF47F8A6-6215-4923-B130-95676A87BD53}"/>
              </a:ext>
            </a:extLst>
          </p:cNvPr>
          <p:cNvSpPr>
            <a:spLocks noGrp="1"/>
          </p:cNvSpPr>
          <p:nvPr>
            <p:ph type="dt" sz="half" idx="10"/>
          </p:nvPr>
        </p:nvSpPr>
        <p:spPr/>
        <p:txBody>
          <a:bodyPr/>
          <a:lstStyle>
            <a:lvl1pPr>
              <a:defRPr/>
            </a:lvl1pPr>
          </a:lstStyle>
          <a:p>
            <a:pPr>
              <a:defRPr/>
            </a:pPr>
            <a:fld id="{7F452416-4A73-4708-A538-C36FC37E0053}" type="datetimeFigureOut">
              <a:rPr lang="fi-FI"/>
              <a:pPr>
                <a:defRPr/>
              </a:pPr>
              <a:t>24.5.2019</a:t>
            </a:fld>
            <a:endParaRPr lang="fi-FI"/>
          </a:p>
        </p:txBody>
      </p:sp>
      <p:sp>
        <p:nvSpPr>
          <p:cNvPr id="6" name="Alatunnisteen paikkamerkki 4">
            <a:extLst>
              <a:ext uri="{FF2B5EF4-FFF2-40B4-BE49-F238E27FC236}">
                <a16:creationId xmlns:a16="http://schemas.microsoft.com/office/drawing/2014/main" id="{F05F1336-DD90-4A94-A8AB-8BA7B7220AEF}"/>
              </a:ext>
            </a:extLst>
          </p:cNvPr>
          <p:cNvSpPr>
            <a:spLocks noGrp="1"/>
          </p:cNvSpPr>
          <p:nvPr>
            <p:ph type="ftr" sz="quarter" idx="11"/>
          </p:nvPr>
        </p:nvSpPr>
        <p:spPr/>
        <p:txBody>
          <a:bodyPr/>
          <a:lstStyle>
            <a:lvl1pPr>
              <a:defRPr/>
            </a:lvl1pPr>
          </a:lstStyle>
          <a:p>
            <a:pPr>
              <a:defRPr/>
            </a:pPr>
            <a:endParaRPr lang="fi-FI"/>
          </a:p>
        </p:txBody>
      </p:sp>
      <p:sp>
        <p:nvSpPr>
          <p:cNvPr id="7" name="Dian numeron paikkamerkki 5">
            <a:extLst>
              <a:ext uri="{FF2B5EF4-FFF2-40B4-BE49-F238E27FC236}">
                <a16:creationId xmlns:a16="http://schemas.microsoft.com/office/drawing/2014/main" id="{57D24D06-6E8C-4CE0-A96E-FBF8DCF28165}"/>
              </a:ext>
            </a:extLst>
          </p:cNvPr>
          <p:cNvSpPr>
            <a:spLocks noGrp="1"/>
          </p:cNvSpPr>
          <p:nvPr>
            <p:ph type="sldNum" sz="quarter" idx="12"/>
          </p:nvPr>
        </p:nvSpPr>
        <p:spPr/>
        <p:txBody>
          <a:bodyPr/>
          <a:lstStyle>
            <a:lvl1pPr>
              <a:defRPr/>
            </a:lvl1pPr>
          </a:lstStyle>
          <a:p>
            <a:pPr>
              <a:defRPr/>
            </a:pPr>
            <a:fld id="{D08819EC-3B7D-4B80-9D99-D8C3EC61DC66}" type="slidenum">
              <a:rPr lang="fi-FI" altLang="fi-FI"/>
              <a:pPr>
                <a:defRPr/>
              </a:pPr>
              <a:t>‹#›</a:t>
            </a:fld>
            <a:endParaRPr lang="fi-FI" altLang="fi-FI"/>
          </a:p>
        </p:txBody>
      </p:sp>
    </p:spTree>
    <p:extLst>
      <p:ext uri="{BB962C8B-B14F-4D97-AF65-F5344CB8AC3E}">
        <p14:creationId xmlns:p14="http://schemas.microsoft.com/office/powerpoint/2010/main" val="356562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Otsikko 1"/>
          <p:cNvSpPr>
            <a:spLocks noGrp="1"/>
          </p:cNvSpPr>
          <p:nvPr>
            <p:ph type="title"/>
          </p:nvPr>
        </p:nvSpPr>
        <p:spPr>
          <a:xfrm>
            <a:off x="1792288" y="4800600"/>
            <a:ext cx="5486400" cy="566738"/>
          </a:xfrm>
        </p:spPr>
        <p:txBody>
          <a:bodyPr anchor="b"/>
          <a:lstStyle>
            <a:lvl1pPr algn="l">
              <a:defRPr sz="2000" b="1"/>
            </a:lvl1pPr>
          </a:lstStyle>
          <a:p>
            <a:r>
              <a:rPr lang="fi-FI"/>
              <a:t>Muokkaa perustyyl. napsautt.</a:t>
            </a:r>
          </a:p>
        </p:txBody>
      </p:sp>
      <p:sp>
        <p:nvSpPr>
          <p:cNvPr id="3" name="Kuvan paikkamerkki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a:t>Lisää kuva napsauttamalla kuvaketta</a:t>
            </a:r>
          </a:p>
        </p:txBody>
      </p:sp>
      <p:sp>
        <p:nvSpPr>
          <p:cNvPr id="4" name="Tekstin paikkamerkki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a:t>Muokkaa tekstin perustyylejä napsauttamalla</a:t>
            </a:r>
          </a:p>
        </p:txBody>
      </p:sp>
      <p:sp>
        <p:nvSpPr>
          <p:cNvPr id="5" name="Päivämäärän paikkamerkki 3">
            <a:extLst>
              <a:ext uri="{FF2B5EF4-FFF2-40B4-BE49-F238E27FC236}">
                <a16:creationId xmlns:a16="http://schemas.microsoft.com/office/drawing/2014/main" id="{4A321CCE-02C2-4117-BB8F-341A51F5C24F}"/>
              </a:ext>
            </a:extLst>
          </p:cNvPr>
          <p:cNvSpPr>
            <a:spLocks noGrp="1"/>
          </p:cNvSpPr>
          <p:nvPr>
            <p:ph type="dt" sz="half" idx="10"/>
          </p:nvPr>
        </p:nvSpPr>
        <p:spPr/>
        <p:txBody>
          <a:bodyPr/>
          <a:lstStyle>
            <a:lvl1pPr>
              <a:defRPr/>
            </a:lvl1pPr>
          </a:lstStyle>
          <a:p>
            <a:pPr>
              <a:defRPr/>
            </a:pPr>
            <a:fld id="{C18F4520-E48E-4C5A-A7DD-D2159C6D5E47}" type="datetimeFigureOut">
              <a:rPr lang="fi-FI"/>
              <a:pPr>
                <a:defRPr/>
              </a:pPr>
              <a:t>24.5.2019</a:t>
            </a:fld>
            <a:endParaRPr lang="fi-FI"/>
          </a:p>
        </p:txBody>
      </p:sp>
      <p:sp>
        <p:nvSpPr>
          <p:cNvPr id="6" name="Alatunnisteen paikkamerkki 4">
            <a:extLst>
              <a:ext uri="{FF2B5EF4-FFF2-40B4-BE49-F238E27FC236}">
                <a16:creationId xmlns:a16="http://schemas.microsoft.com/office/drawing/2014/main" id="{0F54F0EC-7238-480F-81DD-EAD2F8BB8F9F}"/>
              </a:ext>
            </a:extLst>
          </p:cNvPr>
          <p:cNvSpPr>
            <a:spLocks noGrp="1"/>
          </p:cNvSpPr>
          <p:nvPr>
            <p:ph type="ftr" sz="quarter" idx="11"/>
          </p:nvPr>
        </p:nvSpPr>
        <p:spPr/>
        <p:txBody>
          <a:bodyPr/>
          <a:lstStyle>
            <a:lvl1pPr>
              <a:defRPr/>
            </a:lvl1pPr>
          </a:lstStyle>
          <a:p>
            <a:pPr>
              <a:defRPr/>
            </a:pPr>
            <a:endParaRPr lang="fi-FI"/>
          </a:p>
        </p:txBody>
      </p:sp>
      <p:sp>
        <p:nvSpPr>
          <p:cNvPr id="7" name="Dian numeron paikkamerkki 5">
            <a:extLst>
              <a:ext uri="{FF2B5EF4-FFF2-40B4-BE49-F238E27FC236}">
                <a16:creationId xmlns:a16="http://schemas.microsoft.com/office/drawing/2014/main" id="{53BC5F2C-7F33-4750-9464-F2422A927EBE}"/>
              </a:ext>
            </a:extLst>
          </p:cNvPr>
          <p:cNvSpPr>
            <a:spLocks noGrp="1"/>
          </p:cNvSpPr>
          <p:nvPr>
            <p:ph type="sldNum" sz="quarter" idx="12"/>
          </p:nvPr>
        </p:nvSpPr>
        <p:spPr/>
        <p:txBody>
          <a:bodyPr/>
          <a:lstStyle>
            <a:lvl1pPr>
              <a:defRPr/>
            </a:lvl1pPr>
          </a:lstStyle>
          <a:p>
            <a:pPr>
              <a:defRPr/>
            </a:pPr>
            <a:fld id="{EF37EABA-3C08-4F59-A070-BCA9B688773E}" type="slidenum">
              <a:rPr lang="fi-FI" altLang="fi-FI"/>
              <a:pPr>
                <a:defRPr/>
              </a:pPr>
              <a:t>‹#›</a:t>
            </a:fld>
            <a:endParaRPr lang="fi-FI" altLang="fi-FI"/>
          </a:p>
        </p:txBody>
      </p:sp>
    </p:spTree>
    <p:extLst>
      <p:ext uri="{BB962C8B-B14F-4D97-AF65-F5344CB8AC3E}">
        <p14:creationId xmlns:p14="http://schemas.microsoft.com/office/powerpoint/2010/main" val="16223142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Otsikon paikkamerkki 1">
            <a:extLst>
              <a:ext uri="{FF2B5EF4-FFF2-40B4-BE49-F238E27FC236}">
                <a16:creationId xmlns:a16="http://schemas.microsoft.com/office/drawing/2014/main" id="{32F673B9-49F3-41D7-9B9C-1D7F00D7004A}"/>
              </a:ext>
            </a:extLst>
          </p:cNvPr>
          <p:cNvSpPr>
            <a:spLocks noGrp="1"/>
          </p:cNvSpPr>
          <p:nvPr>
            <p:ph type="title"/>
          </p:nvPr>
        </p:nvSpPr>
        <p:spPr bwMode="auto">
          <a:xfrm>
            <a:off x="971550" y="274638"/>
            <a:ext cx="77152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i-FI" altLang="fi-FI"/>
              <a:t>Muokkaa perustyyl. napsautt.</a:t>
            </a:r>
          </a:p>
        </p:txBody>
      </p:sp>
      <p:sp>
        <p:nvSpPr>
          <p:cNvPr id="1027" name="Tekstin paikkamerkki 2">
            <a:extLst>
              <a:ext uri="{FF2B5EF4-FFF2-40B4-BE49-F238E27FC236}">
                <a16:creationId xmlns:a16="http://schemas.microsoft.com/office/drawing/2014/main" id="{2DCC8A3F-155F-4737-84DB-3A151DD63DCA}"/>
              </a:ext>
            </a:extLst>
          </p:cNvPr>
          <p:cNvSpPr>
            <a:spLocks noGrp="1"/>
          </p:cNvSpPr>
          <p:nvPr>
            <p:ph type="body" idx="1"/>
          </p:nvPr>
        </p:nvSpPr>
        <p:spPr bwMode="auto">
          <a:xfrm>
            <a:off x="1547813" y="1600200"/>
            <a:ext cx="7138987"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i-FI" altLang="fi-FI"/>
              <a:t>Muokkaa tekstin perustyylejä napsauttamalla</a:t>
            </a:r>
          </a:p>
          <a:p>
            <a:pPr lvl="1"/>
            <a:r>
              <a:rPr lang="fi-FI" altLang="fi-FI"/>
              <a:t>toinen taso</a:t>
            </a:r>
          </a:p>
          <a:p>
            <a:pPr lvl="2"/>
            <a:r>
              <a:rPr lang="fi-FI" altLang="fi-FI"/>
              <a:t>kolmas taso</a:t>
            </a:r>
          </a:p>
          <a:p>
            <a:pPr lvl="3"/>
            <a:r>
              <a:rPr lang="fi-FI" altLang="fi-FI"/>
              <a:t>neljäs taso</a:t>
            </a:r>
          </a:p>
          <a:p>
            <a:pPr lvl="4"/>
            <a:r>
              <a:rPr lang="fi-FI" altLang="fi-FI"/>
              <a:t>viides taso</a:t>
            </a:r>
          </a:p>
        </p:txBody>
      </p:sp>
      <p:sp>
        <p:nvSpPr>
          <p:cNvPr id="4" name="Päivämäärän paikkamerkki 3">
            <a:extLst>
              <a:ext uri="{FF2B5EF4-FFF2-40B4-BE49-F238E27FC236}">
                <a16:creationId xmlns:a16="http://schemas.microsoft.com/office/drawing/2014/main" id="{7B37ABCB-D84A-4EBA-931A-637B4801E3E6}"/>
              </a:ext>
            </a:extLst>
          </p:cNvPr>
          <p:cNvSpPr>
            <a:spLocks noGrp="1"/>
          </p:cNvSpPr>
          <p:nvPr>
            <p:ph type="dt" sz="half" idx="2"/>
          </p:nvPr>
        </p:nvSpPr>
        <p:spPr>
          <a:xfrm>
            <a:off x="971550" y="6356350"/>
            <a:ext cx="161925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AB500BB0-AD55-4154-B8D4-B99320092908}" type="datetimeFigureOut">
              <a:rPr lang="fi-FI"/>
              <a:pPr>
                <a:defRPr/>
              </a:pPr>
              <a:t>24.5.2019</a:t>
            </a:fld>
            <a:endParaRPr lang="fi-FI"/>
          </a:p>
        </p:txBody>
      </p:sp>
      <p:sp>
        <p:nvSpPr>
          <p:cNvPr id="5" name="Alatunnisteen paikkamerkki 4">
            <a:extLst>
              <a:ext uri="{FF2B5EF4-FFF2-40B4-BE49-F238E27FC236}">
                <a16:creationId xmlns:a16="http://schemas.microsoft.com/office/drawing/2014/main" id="{E2FBC50A-E1E4-4414-BDEC-7ECAF9BD2002}"/>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fi-FI"/>
          </a:p>
        </p:txBody>
      </p:sp>
      <p:sp>
        <p:nvSpPr>
          <p:cNvPr id="6" name="Dian numeron paikkamerkki 5">
            <a:extLst>
              <a:ext uri="{FF2B5EF4-FFF2-40B4-BE49-F238E27FC236}">
                <a16:creationId xmlns:a16="http://schemas.microsoft.com/office/drawing/2014/main" id="{ECFFF1E3-8BF4-4E67-A3F4-CB1D809C96E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0381A1D9-D3ED-4D2B-875D-DAD2EF1B1625}" type="slidenum">
              <a:rPr lang="fi-FI" altLang="fi-FI"/>
              <a:pPr>
                <a:defRPr/>
              </a:pPr>
              <a:t>‹#›</a:t>
            </a:fld>
            <a:endParaRPr lang="fi-FI" altLang="fi-FI"/>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Clr>
          <a:schemeClr val="tx2"/>
        </a:buClr>
        <a:buFont typeface="Wingdings" panose="05000000000000000000" pitchFamily="2" charset="2"/>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panose="05000000000000000000" pitchFamily="2"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1.xml"/><Relationship Id="rId1" Type="http://schemas.openxmlformats.org/officeDocument/2006/relationships/video" Target="https://www.youtube.com/embed/bHCtdJpqVcY?feature=oembed"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6.png"/><Relationship Id="rId7"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13.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jpeg"/></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4.jpeg"/><Relationship Id="rId7" Type="http://schemas.openxmlformats.org/officeDocument/2006/relationships/image" Target="../media/image33.png"/><Relationship Id="rId2" Type="http://schemas.openxmlformats.org/officeDocument/2006/relationships/hyperlink" Target="http://www.tukiliitto.fi" TargetMode="External"/><Relationship Id="rId1" Type="http://schemas.openxmlformats.org/officeDocument/2006/relationships/slideLayout" Target="../slideLayouts/slideLayout6.xml"/><Relationship Id="rId6" Type="http://schemas.openxmlformats.org/officeDocument/2006/relationships/image" Target="../media/image24.jpeg"/><Relationship Id="rId5" Type="http://schemas.openxmlformats.org/officeDocument/2006/relationships/image" Target="../media/image15.jpeg"/><Relationship Id="rId4" Type="http://schemas.openxmlformats.org/officeDocument/2006/relationships/image" Target="../media/image25.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9.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2B7639-ADE7-4587-BEF8-6EDFAB00A379}"/>
              </a:ext>
            </a:extLst>
          </p:cNvPr>
          <p:cNvSpPr>
            <a:spLocks noGrp="1"/>
          </p:cNvSpPr>
          <p:nvPr>
            <p:ph type="ctrTitle"/>
          </p:nvPr>
        </p:nvSpPr>
        <p:spPr>
          <a:xfrm>
            <a:off x="1119451" y="1982574"/>
            <a:ext cx="7486600" cy="1442591"/>
          </a:xfrm>
        </p:spPr>
        <p:txBody>
          <a:bodyPr/>
          <a:lstStyle/>
          <a:p>
            <a:r>
              <a:rPr lang="en-GB" b="1">
                <a:ea typeface="+mj-lt"/>
                <a:cs typeface="+mj-lt"/>
              </a:rPr>
              <a:t>Experiences and good practises in Inclusion Finland KVTL</a:t>
            </a:r>
            <a:br>
              <a:rPr lang="en-GB" b="1">
                <a:ea typeface="+mj-lt"/>
                <a:cs typeface="+mj-lt"/>
              </a:rPr>
            </a:br>
            <a:endParaRPr lang="en-GB" b="1">
              <a:ea typeface="+mj-lt"/>
              <a:cs typeface="+mj-lt"/>
            </a:endParaRPr>
          </a:p>
        </p:txBody>
      </p:sp>
      <p:sp>
        <p:nvSpPr>
          <p:cNvPr id="3" name="Subtitle 2">
            <a:extLst>
              <a:ext uri="{FF2B5EF4-FFF2-40B4-BE49-F238E27FC236}">
                <a16:creationId xmlns:a16="http://schemas.microsoft.com/office/drawing/2014/main" id="{A31C8A53-6851-42FE-9096-5EF3ACF02146}"/>
              </a:ext>
            </a:extLst>
          </p:cNvPr>
          <p:cNvSpPr>
            <a:spLocks noGrp="1"/>
          </p:cNvSpPr>
          <p:nvPr>
            <p:ph type="subTitle" idx="1"/>
          </p:nvPr>
        </p:nvSpPr>
        <p:spPr>
          <a:xfrm>
            <a:off x="1121391" y="3579125"/>
            <a:ext cx="7481247" cy="1752600"/>
          </a:xfrm>
        </p:spPr>
        <p:txBody>
          <a:bodyPr/>
          <a:lstStyle/>
          <a:p>
            <a:r>
              <a:rPr lang="fi-FI">
                <a:cs typeface="Calibri"/>
              </a:rPr>
              <a:t>Online support for parents of youngsters</a:t>
            </a:r>
          </a:p>
          <a:p>
            <a:r>
              <a:rPr lang="fi-FI">
                <a:cs typeface="Calibri"/>
              </a:rPr>
              <a:t>Empowering parents with intellectual disabilities</a:t>
            </a:r>
          </a:p>
          <a:p>
            <a:r>
              <a:rPr lang="fi-FI">
                <a:cs typeface="Calibri"/>
              </a:rPr>
              <a:t>Supporting adults' indenpendent living </a:t>
            </a:r>
          </a:p>
          <a:p>
            <a:endParaRPr lang="fi-FI">
              <a:cs typeface="Calibri"/>
            </a:endParaRPr>
          </a:p>
        </p:txBody>
      </p:sp>
    </p:spTree>
    <p:extLst>
      <p:ext uri="{BB962C8B-B14F-4D97-AF65-F5344CB8AC3E}">
        <p14:creationId xmlns:p14="http://schemas.microsoft.com/office/powerpoint/2010/main" val="3051018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7AD54D-5634-407A-9692-AF4B8195BFFB}"/>
              </a:ext>
            </a:extLst>
          </p:cNvPr>
          <p:cNvSpPr>
            <a:spLocks noGrp="1"/>
          </p:cNvSpPr>
          <p:nvPr>
            <p:ph type="ctrTitle"/>
          </p:nvPr>
        </p:nvSpPr>
        <p:spPr/>
        <p:txBody>
          <a:bodyPr/>
          <a:lstStyle/>
          <a:p>
            <a:r>
              <a:rPr lang="fi-FI">
                <a:cs typeface="Calibri"/>
              </a:rPr>
              <a:t>With whom we work?</a:t>
            </a:r>
          </a:p>
        </p:txBody>
      </p:sp>
      <p:sp>
        <p:nvSpPr>
          <p:cNvPr id="3" name="Subtitle 2">
            <a:extLst>
              <a:ext uri="{FF2B5EF4-FFF2-40B4-BE49-F238E27FC236}">
                <a16:creationId xmlns:a16="http://schemas.microsoft.com/office/drawing/2014/main" id="{E9FDAFC7-465C-4173-A2D7-97C276386E6C}"/>
              </a:ext>
            </a:extLst>
          </p:cNvPr>
          <p:cNvSpPr>
            <a:spLocks noGrp="1"/>
          </p:cNvSpPr>
          <p:nvPr>
            <p:ph type="subTitle" idx="1"/>
          </p:nvPr>
        </p:nvSpPr>
        <p:spPr/>
        <p:txBody>
          <a:bodyPr/>
          <a:lstStyle/>
          <a:p>
            <a:endParaRPr lang="fi-FI"/>
          </a:p>
        </p:txBody>
      </p:sp>
    </p:spTree>
    <p:extLst>
      <p:ext uri="{BB962C8B-B14F-4D97-AF65-F5344CB8AC3E}">
        <p14:creationId xmlns:p14="http://schemas.microsoft.com/office/powerpoint/2010/main" val="1287638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Kuva, joka sisältää kohteen teksti&#10;&#10;Kuvaus luotu, korkea luotettavuus">
            <a:extLst>
              <a:ext uri="{FF2B5EF4-FFF2-40B4-BE49-F238E27FC236}">
                <a16:creationId xmlns:a16="http://schemas.microsoft.com/office/drawing/2014/main" id="{1A6350BF-4C29-4426-973E-6F5BC5FD3BAA}"/>
              </a:ext>
            </a:extLst>
          </p:cNvPr>
          <p:cNvPicPr>
            <a:picLocks noChangeAspect="1"/>
          </p:cNvPicPr>
          <p:nvPr/>
        </p:nvPicPr>
        <p:blipFill>
          <a:blip r:embed="rId2"/>
          <a:stretch>
            <a:fillRect/>
          </a:stretch>
        </p:blipFill>
        <p:spPr>
          <a:xfrm>
            <a:off x="2131327" y="177232"/>
            <a:ext cx="5870809" cy="6492162"/>
          </a:xfrm>
          <a:prstGeom prst="rect">
            <a:avLst/>
          </a:prstGeom>
        </p:spPr>
      </p:pic>
    </p:spTree>
    <p:extLst>
      <p:ext uri="{BB962C8B-B14F-4D97-AF65-F5344CB8AC3E}">
        <p14:creationId xmlns:p14="http://schemas.microsoft.com/office/powerpoint/2010/main" val="30821727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67E180-5D8D-42AB-8C67-99598BA90F4E}"/>
              </a:ext>
            </a:extLst>
          </p:cNvPr>
          <p:cNvSpPr>
            <a:spLocks noGrp="1"/>
          </p:cNvSpPr>
          <p:nvPr>
            <p:ph type="title"/>
          </p:nvPr>
        </p:nvSpPr>
        <p:spPr/>
        <p:txBody>
          <a:bodyPr/>
          <a:lstStyle/>
          <a:p>
            <a:r>
              <a:rPr lang="fi-FI">
                <a:cs typeface="Calibri"/>
              </a:rPr>
              <a:t>Why our work matters?</a:t>
            </a:r>
            <a:endParaRPr lang="fi-FI"/>
          </a:p>
        </p:txBody>
      </p:sp>
      <p:sp>
        <p:nvSpPr>
          <p:cNvPr id="3" name="Content Placeholder 2">
            <a:extLst>
              <a:ext uri="{FF2B5EF4-FFF2-40B4-BE49-F238E27FC236}">
                <a16:creationId xmlns:a16="http://schemas.microsoft.com/office/drawing/2014/main" id="{897DE89A-085D-45E2-A614-F498527AAD25}"/>
              </a:ext>
            </a:extLst>
          </p:cNvPr>
          <p:cNvSpPr>
            <a:spLocks noGrp="1"/>
          </p:cNvSpPr>
          <p:nvPr>
            <p:ph idx="1"/>
          </p:nvPr>
        </p:nvSpPr>
        <p:spPr/>
        <p:txBody>
          <a:bodyPr/>
          <a:lstStyle/>
          <a:p>
            <a:r>
              <a:rPr lang="fi-FI">
                <a:cs typeface="Calibri"/>
              </a:rPr>
              <a:t>We have 40.000 people with intellectual disabilities in Finland.</a:t>
            </a:r>
          </a:p>
          <a:p>
            <a:r>
              <a:rPr lang="fi-FI">
                <a:cs typeface="Calibri"/>
              </a:rPr>
              <a:t>Every year 700 children is born to parent with intellectual disability.</a:t>
            </a:r>
          </a:p>
          <a:p>
            <a:r>
              <a:rPr lang="fi-FI">
                <a:cs typeface="Calibri"/>
              </a:rPr>
              <a:t>Inclusion Finland KVTL has 180 member associations including 17.000 persons.</a:t>
            </a:r>
          </a:p>
          <a:p>
            <a:pPr marL="0" indent="0">
              <a:buNone/>
            </a:pPr>
            <a:endParaRPr lang="fi-FI">
              <a:cs typeface="Calibri"/>
            </a:endParaRPr>
          </a:p>
        </p:txBody>
      </p:sp>
    </p:spTree>
    <p:extLst>
      <p:ext uri="{BB962C8B-B14F-4D97-AF65-F5344CB8AC3E}">
        <p14:creationId xmlns:p14="http://schemas.microsoft.com/office/powerpoint/2010/main" val="3517159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CA815-0241-414E-8BF8-3833285C4B81}"/>
              </a:ext>
            </a:extLst>
          </p:cNvPr>
          <p:cNvSpPr>
            <a:spLocks noGrp="1"/>
          </p:cNvSpPr>
          <p:nvPr>
            <p:ph type="title"/>
          </p:nvPr>
        </p:nvSpPr>
        <p:spPr/>
        <p:txBody>
          <a:bodyPr/>
          <a:lstStyle/>
          <a:p>
            <a:r>
              <a:rPr lang="fi-FI">
                <a:cs typeface="Calibri"/>
              </a:rPr>
              <a:t>Why our work matters?</a:t>
            </a:r>
            <a:endParaRPr lang="fi-FI"/>
          </a:p>
        </p:txBody>
      </p:sp>
      <p:sp>
        <p:nvSpPr>
          <p:cNvPr id="3" name="Content Placeholder 2">
            <a:extLst>
              <a:ext uri="{FF2B5EF4-FFF2-40B4-BE49-F238E27FC236}">
                <a16:creationId xmlns:a16="http://schemas.microsoft.com/office/drawing/2014/main" id="{4A3AD941-3FEB-4A68-8C01-2B55755823B9}"/>
              </a:ext>
            </a:extLst>
          </p:cNvPr>
          <p:cNvSpPr>
            <a:spLocks noGrp="1"/>
          </p:cNvSpPr>
          <p:nvPr>
            <p:ph idx="1"/>
          </p:nvPr>
        </p:nvSpPr>
        <p:spPr>
          <a:xfrm>
            <a:off x="1536567" y="1211802"/>
            <a:ext cx="7139136" cy="5391535"/>
          </a:xfrm>
        </p:spPr>
        <p:txBody>
          <a:bodyPr/>
          <a:lstStyle/>
          <a:p>
            <a:pPr marL="0" indent="0">
              <a:buNone/>
            </a:pPr>
            <a:r>
              <a:rPr lang="fi-FI" err="1">
                <a:ea typeface="+mn-lt"/>
                <a:cs typeface="+mn-lt"/>
              </a:rPr>
              <a:t>According</a:t>
            </a:r>
            <a:r>
              <a:rPr lang="fi-FI">
                <a:ea typeface="+mn-lt"/>
                <a:cs typeface="+mn-lt"/>
              </a:rPr>
              <a:t> to feedback from participants:</a:t>
            </a:r>
          </a:p>
          <a:p>
            <a:r>
              <a:rPr lang="fi-FI" sz="2400">
                <a:ea typeface="+mn-lt"/>
                <a:cs typeface="+mn-lt"/>
              </a:rPr>
              <a:t>Knowledge and </a:t>
            </a:r>
            <a:r>
              <a:rPr lang="fi-FI" sz="2400" err="1">
                <a:ea typeface="+mn-lt"/>
                <a:cs typeface="+mn-lt"/>
              </a:rPr>
              <a:t>opportunities</a:t>
            </a:r>
            <a:r>
              <a:rPr lang="fi-FI" sz="2400">
                <a:ea typeface="+mn-lt"/>
                <a:cs typeface="+mn-lt"/>
              </a:rPr>
              <a:t> </a:t>
            </a:r>
            <a:r>
              <a:rPr lang="fi-FI" sz="2400" err="1">
                <a:ea typeface="+mn-lt"/>
                <a:cs typeface="+mn-lt"/>
              </a:rPr>
              <a:t>have</a:t>
            </a:r>
            <a:r>
              <a:rPr lang="fi-FI" sz="2400">
                <a:ea typeface="+mn-lt"/>
                <a:cs typeface="+mn-lt"/>
              </a:rPr>
              <a:t> </a:t>
            </a:r>
            <a:r>
              <a:rPr lang="fi-FI" sz="2400" err="1">
                <a:ea typeface="+mn-lt"/>
                <a:cs typeface="+mn-lt"/>
              </a:rPr>
              <a:t>helped</a:t>
            </a:r>
            <a:r>
              <a:rPr lang="fi-FI" sz="2400">
                <a:ea typeface="+mn-lt"/>
                <a:cs typeface="+mn-lt"/>
              </a:rPr>
              <a:t> </a:t>
            </a:r>
            <a:r>
              <a:rPr lang="fi-FI" sz="2400" err="1">
                <a:ea typeface="+mn-lt"/>
                <a:cs typeface="+mn-lt"/>
              </a:rPr>
              <a:t>people</a:t>
            </a:r>
            <a:r>
              <a:rPr lang="fi-FI" sz="2400">
                <a:ea typeface="+mn-lt"/>
                <a:cs typeface="+mn-lt"/>
              </a:rPr>
              <a:t> to </a:t>
            </a:r>
            <a:r>
              <a:rPr lang="fi-FI" sz="2400" err="1">
                <a:ea typeface="+mn-lt"/>
                <a:cs typeface="+mn-lt"/>
              </a:rPr>
              <a:t>make</a:t>
            </a:r>
            <a:r>
              <a:rPr lang="fi-FI" sz="2400">
                <a:ea typeface="+mn-lt"/>
                <a:cs typeface="+mn-lt"/>
              </a:rPr>
              <a:t> </a:t>
            </a:r>
            <a:r>
              <a:rPr lang="fi-FI" sz="2400" err="1">
                <a:ea typeface="+mn-lt"/>
                <a:cs typeface="+mn-lt"/>
              </a:rPr>
              <a:t>their</a:t>
            </a:r>
            <a:r>
              <a:rPr lang="fi-FI" sz="2400">
                <a:ea typeface="+mn-lt"/>
                <a:cs typeface="+mn-lt"/>
              </a:rPr>
              <a:t> </a:t>
            </a:r>
            <a:r>
              <a:rPr lang="fi-FI" sz="2400" err="1">
                <a:ea typeface="+mn-lt"/>
                <a:cs typeface="+mn-lt"/>
              </a:rPr>
              <a:t>own</a:t>
            </a:r>
            <a:r>
              <a:rPr lang="fi-FI" sz="2400">
                <a:ea typeface="+mn-lt"/>
                <a:cs typeface="+mn-lt"/>
              </a:rPr>
              <a:t> </a:t>
            </a:r>
            <a:r>
              <a:rPr lang="fi-FI" sz="2400" err="1">
                <a:ea typeface="+mn-lt"/>
                <a:cs typeface="+mn-lt"/>
              </a:rPr>
              <a:t>choices</a:t>
            </a:r>
            <a:r>
              <a:rPr lang="fi-FI" sz="2400">
                <a:ea typeface="+mn-lt"/>
                <a:cs typeface="+mn-lt"/>
              </a:rPr>
              <a:t> in life.</a:t>
            </a:r>
          </a:p>
          <a:p>
            <a:r>
              <a:rPr lang="fi-FI" sz="2400" err="1">
                <a:ea typeface="+mn-lt"/>
                <a:cs typeface="+mn-lt"/>
              </a:rPr>
              <a:t>Attending</a:t>
            </a:r>
            <a:r>
              <a:rPr lang="fi-FI" sz="2400">
                <a:ea typeface="+mn-lt"/>
                <a:cs typeface="+mn-lt"/>
              </a:rPr>
              <a:t> </a:t>
            </a:r>
            <a:r>
              <a:rPr lang="fi-FI" sz="2400" err="1">
                <a:ea typeface="+mn-lt"/>
                <a:cs typeface="+mn-lt"/>
              </a:rPr>
              <a:t>has</a:t>
            </a:r>
            <a:r>
              <a:rPr lang="fi-FI" sz="2400">
                <a:ea typeface="+mn-lt"/>
                <a:cs typeface="+mn-lt"/>
              </a:rPr>
              <a:t> made </a:t>
            </a:r>
            <a:r>
              <a:rPr lang="fi-FI" sz="2400" err="1">
                <a:ea typeface="+mn-lt"/>
                <a:cs typeface="+mn-lt"/>
              </a:rPr>
              <a:t>possible</a:t>
            </a:r>
            <a:r>
              <a:rPr lang="fi-FI" sz="2400">
                <a:ea typeface="+mn-lt"/>
                <a:cs typeface="+mn-lt"/>
              </a:rPr>
              <a:t> to </a:t>
            </a:r>
            <a:r>
              <a:rPr lang="fi-FI" sz="2400" err="1">
                <a:ea typeface="+mn-lt"/>
                <a:cs typeface="+mn-lt"/>
              </a:rPr>
              <a:t>reflect</a:t>
            </a:r>
            <a:r>
              <a:rPr lang="fi-FI" sz="2400">
                <a:ea typeface="+mn-lt"/>
                <a:cs typeface="+mn-lt"/>
              </a:rPr>
              <a:t> </a:t>
            </a:r>
            <a:r>
              <a:rPr lang="fi-FI" sz="2400" err="1">
                <a:ea typeface="+mn-lt"/>
                <a:cs typeface="+mn-lt"/>
              </a:rPr>
              <a:t>important</a:t>
            </a:r>
            <a:r>
              <a:rPr lang="fi-FI" sz="2400">
                <a:ea typeface="+mn-lt"/>
                <a:cs typeface="+mn-lt"/>
              </a:rPr>
              <a:t> </a:t>
            </a:r>
            <a:r>
              <a:rPr lang="fi-FI" sz="2400" err="1">
                <a:ea typeface="+mn-lt"/>
                <a:cs typeface="+mn-lt"/>
              </a:rPr>
              <a:t>issues</a:t>
            </a:r>
            <a:r>
              <a:rPr lang="fi-FI" sz="2400">
                <a:ea typeface="+mn-lt"/>
                <a:cs typeface="+mn-lt"/>
              </a:rPr>
              <a:t> in life.</a:t>
            </a:r>
          </a:p>
          <a:p>
            <a:r>
              <a:rPr lang="fi-FI" sz="2400" err="1">
                <a:ea typeface="+mn-lt"/>
                <a:cs typeface="+mn-lt"/>
              </a:rPr>
              <a:t>Attending</a:t>
            </a:r>
            <a:r>
              <a:rPr lang="fi-FI" sz="2400">
                <a:ea typeface="+mn-lt"/>
                <a:cs typeface="+mn-lt"/>
              </a:rPr>
              <a:t> </a:t>
            </a:r>
            <a:r>
              <a:rPr lang="fi-FI" sz="2400" err="1">
                <a:ea typeface="+mn-lt"/>
                <a:cs typeface="+mn-lt"/>
              </a:rPr>
              <a:t>has</a:t>
            </a:r>
            <a:r>
              <a:rPr lang="fi-FI" sz="2400">
                <a:ea typeface="+mn-lt"/>
                <a:cs typeface="+mn-lt"/>
              </a:rPr>
              <a:t> </a:t>
            </a:r>
            <a:r>
              <a:rPr lang="fi-FI" sz="2400" err="1">
                <a:ea typeface="+mn-lt"/>
                <a:cs typeface="+mn-lt"/>
              </a:rPr>
              <a:t>helped</a:t>
            </a:r>
            <a:r>
              <a:rPr lang="fi-FI" sz="2400">
                <a:ea typeface="+mn-lt"/>
                <a:cs typeface="+mn-lt"/>
              </a:rPr>
              <a:t> to </a:t>
            </a:r>
            <a:r>
              <a:rPr lang="fi-FI" sz="2400" err="1">
                <a:ea typeface="+mn-lt"/>
                <a:cs typeface="+mn-lt"/>
              </a:rPr>
              <a:t>manage</a:t>
            </a:r>
            <a:r>
              <a:rPr lang="fi-FI" sz="2400">
                <a:ea typeface="+mn-lt"/>
                <a:cs typeface="+mn-lt"/>
              </a:rPr>
              <a:t> and </a:t>
            </a:r>
            <a:r>
              <a:rPr lang="fi-FI" sz="2400" err="1">
                <a:ea typeface="+mn-lt"/>
                <a:cs typeface="+mn-lt"/>
              </a:rPr>
              <a:t>enjoy</a:t>
            </a:r>
            <a:r>
              <a:rPr lang="fi-FI" sz="2400">
                <a:ea typeface="+mn-lt"/>
                <a:cs typeface="+mn-lt"/>
              </a:rPr>
              <a:t> </a:t>
            </a:r>
            <a:r>
              <a:rPr lang="fi-FI" sz="2400" err="1">
                <a:ea typeface="+mn-lt"/>
                <a:cs typeface="+mn-lt"/>
              </a:rPr>
              <a:t>everyday</a:t>
            </a:r>
            <a:r>
              <a:rPr lang="fi-FI" sz="2400">
                <a:ea typeface="+mn-lt"/>
                <a:cs typeface="+mn-lt"/>
              </a:rPr>
              <a:t> life.</a:t>
            </a:r>
          </a:p>
          <a:p>
            <a:r>
              <a:rPr lang="fi-FI" sz="2400">
                <a:ea typeface="+mn-lt"/>
                <a:cs typeface="+mn-lt"/>
              </a:rPr>
              <a:t>Online </a:t>
            </a:r>
            <a:r>
              <a:rPr lang="fi-FI" sz="2400" err="1">
                <a:ea typeface="+mn-lt"/>
                <a:cs typeface="+mn-lt"/>
              </a:rPr>
              <a:t>support</a:t>
            </a:r>
            <a:r>
              <a:rPr lang="fi-FI" sz="2400">
                <a:ea typeface="+mn-lt"/>
                <a:cs typeface="+mn-lt"/>
              </a:rPr>
              <a:t> </a:t>
            </a:r>
            <a:r>
              <a:rPr lang="fi-FI" sz="2400" err="1">
                <a:ea typeface="+mn-lt"/>
                <a:cs typeface="+mn-lt"/>
              </a:rPr>
              <a:t>has</a:t>
            </a:r>
            <a:r>
              <a:rPr lang="fi-FI" sz="2400">
                <a:ea typeface="+mn-lt"/>
                <a:cs typeface="+mn-lt"/>
              </a:rPr>
              <a:t> made </a:t>
            </a:r>
            <a:r>
              <a:rPr lang="fi-FI" sz="2400" err="1">
                <a:ea typeface="+mn-lt"/>
                <a:cs typeface="+mn-lt"/>
              </a:rPr>
              <a:t>possible</a:t>
            </a:r>
            <a:r>
              <a:rPr lang="fi-FI" sz="2400">
                <a:ea typeface="+mn-lt"/>
                <a:cs typeface="+mn-lt"/>
              </a:rPr>
              <a:t> to </a:t>
            </a:r>
            <a:r>
              <a:rPr lang="fi-FI" sz="2400" err="1">
                <a:ea typeface="+mn-lt"/>
                <a:cs typeface="+mn-lt"/>
              </a:rPr>
              <a:t>attend</a:t>
            </a:r>
            <a:r>
              <a:rPr lang="fi-FI" sz="2400">
                <a:ea typeface="+mn-lt"/>
                <a:cs typeface="+mn-lt"/>
              </a:rPr>
              <a:t> </a:t>
            </a:r>
            <a:r>
              <a:rPr lang="fi-FI" sz="2400" err="1">
                <a:ea typeface="+mn-lt"/>
                <a:cs typeface="+mn-lt"/>
              </a:rPr>
              <a:t>from</a:t>
            </a:r>
            <a:r>
              <a:rPr lang="fi-FI" sz="2400">
                <a:ea typeface="+mn-lt"/>
                <a:cs typeface="+mn-lt"/>
              </a:rPr>
              <a:t> home.</a:t>
            </a:r>
          </a:p>
          <a:p>
            <a:r>
              <a:rPr lang="fi-FI" sz="2400">
                <a:ea typeface="+mn-lt"/>
                <a:cs typeface="+mn-lt"/>
              </a:rPr>
              <a:t>Professionals of public services have </a:t>
            </a:r>
            <a:r>
              <a:rPr lang="fi-FI" sz="2400" err="1">
                <a:ea typeface="+mn-lt"/>
                <a:cs typeface="+mn-lt"/>
              </a:rPr>
              <a:t>learned</a:t>
            </a:r>
            <a:r>
              <a:rPr lang="fi-FI" sz="2400">
                <a:ea typeface="+mn-lt"/>
                <a:cs typeface="+mn-lt"/>
              </a:rPr>
              <a:t> </a:t>
            </a:r>
            <a:r>
              <a:rPr lang="fi-FI" sz="2400" err="1">
                <a:ea typeface="+mn-lt"/>
                <a:cs typeface="+mn-lt"/>
              </a:rPr>
              <a:t>the</a:t>
            </a:r>
            <a:r>
              <a:rPr lang="fi-FI" sz="2400">
                <a:ea typeface="+mn-lt"/>
                <a:cs typeface="+mn-lt"/>
              </a:rPr>
              <a:t> </a:t>
            </a:r>
            <a:r>
              <a:rPr lang="fi-FI" sz="2400" err="1">
                <a:ea typeface="+mn-lt"/>
                <a:cs typeface="+mn-lt"/>
              </a:rPr>
              <a:t>importance</a:t>
            </a:r>
            <a:r>
              <a:rPr lang="fi-FI" sz="2400">
                <a:ea typeface="+mn-lt"/>
                <a:cs typeface="+mn-lt"/>
              </a:rPr>
              <a:t> of </a:t>
            </a:r>
            <a:r>
              <a:rPr lang="fi-FI" sz="2400" err="1">
                <a:ea typeface="+mn-lt"/>
                <a:cs typeface="+mn-lt"/>
              </a:rPr>
              <a:t>expertise</a:t>
            </a:r>
            <a:r>
              <a:rPr lang="fi-FI" sz="2400">
                <a:ea typeface="+mn-lt"/>
                <a:cs typeface="+mn-lt"/>
              </a:rPr>
              <a:t> </a:t>
            </a:r>
            <a:r>
              <a:rPr lang="fi-FI" sz="2400" err="1">
                <a:ea typeface="+mn-lt"/>
                <a:cs typeface="+mn-lt"/>
              </a:rPr>
              <a:t>by</a:t>
            </a:r>
            <a:r>
              <a:rPr lang="fi-FI" sz="2400">
                <a:ea typeface="+mn-lt"/>
                <a:cs typeface="+mn-lt"/>
              </a:rPr>
              <a:t> </a:t>
            </a:r>
            <a:r>
              <a:rPr lang="fi-FI" sz="2400" err="1">
                <a:ea typeface="+mn-lt"/>
                <a:cs typeface="+mn-lt"/>
              </a:rPr>
              <a:t>experience</a:t>
            </a:r>
            <a:r>
              <a:rPr lang="fi-FI" sz="2400">
                <a:ea typeface="+mn-lt"/>
                <a:cs typeface="+mn-lt"/>
              </a:rPr>
              <a:t>.</a:t>
            </a:r>
            <a:endParaRPr lang="fi-FI"/>
          </a:p>
          <a:p>
            <a:endParaRPr lang="fi-FI">
              <a:ea typeface="+mn-lt"/>
              <a:cs typeface="+mn-lt"/>
            </a:endParaRPr>
          </a:p>
          <a:p>
            <a:endParaRPr lang="fi-FI">
              <a:ea typeface="+mn-lt"/>
              <a:cs typeface="+mn-lt"/>
            </a:endParaRPr>
          </a:p>
          <a:p>
            <a:endParaRPr lang="fi-FI">
              <a:ea typeface="+mn-lt"/>
              <a:cs typeface="+mn-lt"/>
            </a:endParaRPr>
          </a:p>
          <a:p>
            <a:endParaRPr lang="fi-FI">
              <a:ea typeface="+mn-lt"/>
              <a:cs typeface="+mn-lt"/>
            </a:endParaRPr>
          </a:p>
          <a:p>
            <a:pPr marL="0" indent="0">
              <a:buNone/>
            </a:pPr>
            <a:endParaRPr lang="fi-FI">
              <a:ea typeface="+mn-lt"/>
              <a:cs typeface="+mn-lt"/>
            </a:endParaRPr>
          </a:p>
        </p:txBody>
      </p:sp>
    </p:spTree>
    <p:extLst>
      <p:ext uri="{BB962C8B-B14F-4D97-AF65-F5344CB8AC3E}">
        <p14:creationId xmlns:p14="http://schemas.microsoft.com/office/powerpoint/2010/main" val="7211897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22EEB-1B8B-4A25-B6B2-012AD1DE1F58}"/>
              </a:ext>
            </a:extLst>
          </p:cNvPr>
          <p:cNvSpPr>
            <a:spLocks noGrp="1"/>
          </p:cNvSpPr>
          <p:nvPr>
            <p:ph type="title"/>
          </p:nvPr>
        </p:nvSpPr>
        <p:spPr/>
        <p:txBody>
          <a:bodyPr/>
          <a:lstStyle/>
          <a:p>
            <a:r>
              <a:rPr lang="fi-FI">
                <a:cs typeface="Calibri"/>
              </a:rPr>
              <a:t>Vavan video</a:t>
            </a:r>
            <a:endParaRPr lang="fi-FI"/>
          </a:p>
        </p:txBody>
      </p:sp>
      <p:sp>
        <p:nvSpPr>
          <p:cNvPr id="7" name="Content Placeholder 6">
            <a:extLst>
              <a:ext uri="{FF2B5EF4-FFF2-40B4-BE49-F238E27FC236}">
                <a16:creationId xmlns:a16="http://schemas.microsoft.com/office/drawing/2014/main" id="{B8891340-D403-46C6-8AB9-48588FB7DDB2}"/>
              </a:ext>
            </a:extLst>
          </p:cNvPr>
          <p:cNvSpPr>
            <a:spLocks noGrp="1"/>
          </p:cNvSpPr>
          <p:nvPr>
            <p:ph idx="1"/>
          </p:nvPr>
        </p:nvSpPr>
        <p:spPr/>
        <p:txBody>
          <a:bodyPr/>
          <a:lstStyle/>
          <a:p>
            <a:endParaRPr lang="fi-FI"/>
          </a:p>
        </p:txBody>
      </p:sp>
    </p:spTree>
    <p:extLst>
      <p:ext uri="{BB962C8B-B14F-4D97-AF65-F5344CB8AC3E}">
        <p14:creationId xmlns:p14="http://schemas.microsoft.com/office/powerpoint/2010/main" val="41546251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9E607-2724-4647-9474-A587501C03A5}"/>
              </a:ext>
            </a:extLst>
          </p:cNvPr>
          <p:cNvSpPr>
            <a:spLocks noGrp="1"/>
          </p:cNvSpPr>
          <p:nvPr>
            <p:ph type="title"/>
          </p:nvPr>
        </p:nvSpPr>
        <p:spPr/>
        <p:txBody>
          <a:bodyPr/>
          <a:lstStyle/>
          <a:p>
            <a:r>
              <a:rPr lang="fi-FI">
                <a:ea typeface="+mj-lt"/>
                <a:cs typeface="+mj-lt"/>
              </a:rPr>
              <a:t>What we have learned about online support</a:t>
            </a:r>
            <a:endParaRPr lang="fi-FI"/>
          </a:p>
        </p:txBody>
      </p:sp>
      <p:sp>
        <p:nvSpPr>
          <p:cNvPr id="3" name="Content Placeholder 2">
            <a:extLst>
              <a:ext uri="{FF2B5EF4-FFF2-40B4-BE49-F238E27FC236}">
                <a16:creationId xmlns:a16="http://schemas.microsoft.com/office/drawing/2014/main" id="{DCD1B6C4-2E20-4FAC-B6DE-6DA105345434}"/>
              </a:ext>
            </a:extLst>
          </p:cNvPr>
          <p:cNvSpPr>
            <a:spLocks noGrp="1"/>
          </p:cNvSpPr>
          <p:nvPr>
            <p:ph idx="1"/>
          </p:nvPr>
        </p:nvSpPr>
        <p:spPr/>
        <p:txBody>
          <a:bodyPr/>
          <a:lstStyle/>
          <a:p>
            <a:r>
              <a:rPr lang="fi-FI" sz="2400">
                <a:solidFill>
                  <a:srgbClr val="FF0000"/>
                </a:solidFill>
                <a:cs typeface="Calibri"/>
              </a:rPr>
              <a:t>"Possibility to participate from own couch."</a:t>
            </a:r>
          </a:p>
          <a:p>
            <a:r>
              <a:rPr lang="fi-FI" sz="2400">
                <a:solidFill>
                  <a:srgbClr val="FF0000"/>
                </a:solidFill>
                <a:cs typeface="Calibri"/>
              </a:rPr>
              <a:t>Considering </a:t>
            </a:r>
            <a:r>
              <a:rPr lang="fi-FI" sz="2400" err="1">
                <a:solidFill>
                  <a:srgbClr val="FF0000"/>
                </a:solidFill>
                <a:cs typeface="Calibri"/>
              </a:rPr>
              <a:t>online</a:t>
            </a:r>
            <a:r>
              <a:rPr lang="fi-FI" sz="2400">
                <a:solidFill>
                  <a:srgbClr val="FF0000"/>
                </a:solidFill>
                <a:cs typeface="Calibri"/>
              </a:rPr>
              <a:t> </a:t>
            </a:r>
            <a:r>
              <a:rPr lang="fi-FI" sz="2400" err="1">
                <a:solidFill>
                  <a:srgbClr val="FF0000"/>
                </a:solidFill>
                <a:cs typeface="Calibri"/>
              </a:rPr>
              <a:t>support</a:t>
            </a:r>
            <a:r>
              <a:rPr lang="fi-FI" sz="2400">
                <a:solidFill>
                  <a:srgbClr val="FF0000"/>
                </a:solidFill>
                <a:cs typeface="Calibri"/>
              </a:rPr>
              <a:t> as </a:t>
            </a:r>
            <a:r>
              <a:rPr lang="fi-FI" sz="2400" err="1">
                <a:solidFill>
                  <a:srgbClr val="FF0000"/>
                </a:solidFill>
                <a:cs typeface="Calibri"/>
              </a:rPr>
              <a:t>something</a:t>
            </a:r>
            <a:r>
              <a:rPr lang="fi-FI" sz="2400">
                <a:solidFill>
                  <a:srgbClr val="FF0000"/>
                </a:solidFill>
                <a:cs typeface="Calibri"/>
              </a:rPr>
              <a:t> </a:t>
            </a:r>
            <a:r>
              <a:rPr lang="fi-FI" sz="2400" err="1">
                <a:solidFill>
                  <a:srgbClr val="FF0000"/>
                </a:solidFill>
                <a:cs typeface="Calibri"/>
              </a:rPr>
              <a:t>that</a:t>
            </a:r>
            <a:r>
              <a:rPr lang="fi-FI" sz="2400">
                <a:solidFill>
                  <a:srgbClr val="FF0000"/>
                </a:solidFill>
                <a:cs typeface="Calibri"/>
              </a:rPr>
              <a:t> </a:t>
            </a:r>
            <a:r>
              <a:rPr lang="fi-FI" sz="2400" err="1">
                <a:solidFill>
                  <a:srgbClr val="FF0000"/>
                </a:solidFill>
                <a:cs typeface="Calibri"/>
              </a:rPr>
              <a:t>comes</a:t>
            </a:r>
            <a:r>
              <a:rPr lang="fi-FI" sz="2400">
                <a:solidFill>
                  <a:srgbClr val="FF0000"/>
                </a:solidFill>
                <a:cs typeface="Calibri"/>
              </a:rPr>
              <a:t> near, </a:t>
            </a:r>
            <a:r>
              <a:rPr lang="fi-FI" sz="2400" err="1">
                <a:solidFill>
                  <a:srgbClr val="FF0000"/>
                </a:solidFill>
                <a:cs typeface="Calibri"/>
              </a:rPr>
              <a:t>not</a:t>
            </a:r>
            <a:r>
              <a:rPr lang="fi-FI" sz="2400">
                <a:solidFill>
                  <a:srgbClr val="FF0000"/>
                </a:solidFill>
                <a:cs typeface="Calibri"/>
              </a:rPr>
              <a:t> </a:t>
            </a:r>
            <a:r>
              <a:rPr lang="fi-FI" sz="2400" err="1">
                <a:solidFill>
                  <a:srgbClr val="FF0000"/>
                </a:solidFill>
                <a:cs typeface="Calibri"/>
              </a:rPr>
              <a:t>something</a:t>
            </a:r>
            <a:r>
              <a:rPr lang="fi-FI" sz="2400">
                <a:solidFill>
                  <a:srgbClr val="FF0000"/>
                </a:solidFill>
                <a:cs typeface="Calibri"/>
              </a:rPr>
              <a:t> </a:t>
            </a:r>
            <a:r>
              <a:rPr lang="fi-FI" sz="2400" err="1">
                <a:solidFill>
                  <a:srgbClr val="FF0000"/>
                </a:solidFill>
                <a:cs typeface="Calibri"/>
              </a:rPr>
              <a:t>that</a:t>
            </a:r>
            <a:r>
              <a:rPr lang="fi-FI" sz="2400">
                <a:solidFill>
                  <a:srgbClr val="FF0000"/>
                </a:solidFill>
                <a:cs typeface="Calibri"/>
              </a:rPr>
              <a:t> is distant from participant</a:t>
            </a:r>
          </a:p>
          <a:p>
            <a:r>
              <a:rPr lang="fi-FI" sz="2400" err="1">
                <a:solidFill>
                  <a:srgbClr val="FF0000"/>
                </a:solidFill>
                <a:cs typeface="Calibri"/>
              </a:rPr>
              <a:t>Distance</a:t>
            </a:r>
            <a:r>
              <a:rPr lang="fi-FI" sz="2400">
                <a:solidFill>
                  <a:srgbClr val="FF0000"/>
                </a:solidFill>
                <a:cs typeface="Calibri"/>
              </a:rPr>
              <a:t> </a:t>
            </a:r>
            <a:r>
              <a:rPr lang="fi-FI" sz="2400" err="1">
                <a:solidFill>
                  <a:srgbClr val="FF0000"/>
                </a:solidFill>
                <a:cs typeface="Calibri"/>
              </a:rPr>
              <a:t>or</a:t>
            </a:r>
            <a:r>
              <a:rPr lang="fi-FI" sz="2400">
                <a:solidFill>
                  <a:srgbClr val="FF0000"/>
                </a:solidFill>
                <a:cs typeface="Calibri"/>
              </a:rPr>
              <a:t> </a:t>
            </a:r>
            <a:r>
              <a:rPr lang="fi-FI" sz="2400" err="1">
                <a:solidFill>
                  <a:srgbClr val="FF0000"/>
                </a:solidFill>
                <a:cs typeface="Calibri"/>
              </a:rPr>
              <a:t>family</a:t>
            </a:r>
            <a:r>
              <a:rPr lang="fi-FI" sz="2400">
                <a:solidFill>
                  <a:srgbClr val="FF0000"/>
                </a:solidFill>
                <a:cs typeface="Calibri"/>
              </a:rPr>
              <a:t> </a:t>
            </a:r>
            <a:r>
              <a:rPr lang="fi-FI" sz="2400" err="1">
                <a:solidFill>
                  <a:srgbClr val="FF0000"/>
                </a:solidFill>
                <a:cs typeface="Calibri"/>
              </a:rPr>
              <a:t>situations</a:t>
            </a:r>
            <a:r>
              <a:rPr lang="fi-FI" sz="2400">
                <a:solidFill>
                  <a:srgbClr val="FF0000"/>
                </a:solidFill>
                <a:cs typeface="Calibri"/>
              </a:rPr>
              <a:t> </a:t>
            </a:r>
            <a:r>
              <a:rPr lang="fi-FI" sz="2400" err="1">
                <a:solidFill>
                  <a:srgbClr val="FF0000"/>
                </a:solidFill>
                <a:cs typeface="Calibri"/>
              </a:rPr>
              <a:t>are</a:t>
            </a:r>
            <a:r>
              <a:rPr lang="fi-FI" sz="2400">
                <a:solidFill>
                  <a:srgbClr val="FF0000"/>
                </a:solidFill>
                <a:cs typeface="Calibri"/>
              </a:rPr>
              <a:t> </a:t>
            </a:r>
            <a:r>
              <a:rPr lang="fi-FI" sz="2400" err="1">
                <a:solidFill>
                  <a:srgbClr val="FF0000"/>
                </a:solidFill>
                <a:cs typeface="Calibri"/>
              </a:rPr>
              <a:t>not</a:t>
            </a:r>
            <a:r>
              <a:rPr lang="fi-FI" sz="2400">
                <a:solidFill>
                  <a:srgbClr val="FF0000"/>
                </a:solidFill>
                <a:cs typeface="Calibri"/>
              </a:rPr>
              <a:t> an issue to participate</a:t>
            </a:r>
          </a:p>
          <a:p>
            <a:r>
              <a:rPr lang="fi-FI" sz="2400">
                <a:solidFill>
                  <a:srgbClr val="FF0000"/>
                </a:solidFill>
                <a:cs typeface="Calibri"/>
              </a:rPr>
              <a:t>It might be easier to talk about deeper feelings, when you can write about them online rather than discuss face-to-face</a:t>
            </a:r>
          </a:p>
          <a:p>
            <a:r>
              <a:rPr lang="fi-FI" sz="2400" err="1">
                <a:solidFill>
                  <a:srgbClr val="FF0000"/>
                </a:solidFill>
                <a:cs typeface="Calibri"/>
              </a:rPr>
              <a:t>Participants</a:t>
            </a:r>
            <a:r>
              <a:rPr lang="fi-FI" sz="2400">
                <a:solidFill>
                  <a:srgbClr val="FF0000"/>
                </a:solidFill>
                <a:cs typeface="Calibri"/>
              </a:rPr>
              <a:t> </a:t>
            </a:r>
            <a:r>
              <a:rPr lang="fi-FI" sz="2400" err="1">
                <a:solidFill>
                  <a:srgbClr val="FF0000"/>
                </a:solidFill>
                <a:cs typeface="Calibri"/>
              </a:rPr>
              <a:t>need</a:t>
            </a:r>
            <a:r>
              <a:rPr lang="fi-FI" sz="2400">
                <a:solidFill>
                  <a:srgbClr val="FF0000"/>
                </a:solidFill>
                <a:cs typeface="Calibri"/>
              </a:rPr>
              <a:t> to </a:t>
            </a:r>
            <a:r>
              <a:rPr lang="fi-FI" sz="2400" err="1">
                <a:solidFill>
                  <a:srgbClr val="FF0000"/>
                </a:solidFill>
                <a:cs typeface="Calibri"/>
              </a:rPr>
              <a:t>have</a:t>
            </a:r>
            <a:r>
              <a:rPr lang="fi-FI" sz="2400">
                <a:solidFill>
                  <a:srgbClr val="FF0000"/>
                </a:solidFill>
                <a:cs typeface="Calibri"/>
              </a:rPr>
              <a:t> a feeling that somebody is present</a:t>
            </a:r>
          </a:p>
          <a:p>
            <a:r>
              <a:rPr lang="fi-FI" sz="2400" err="1">
                <a:solidFill>
                  <a:srgbClr val="FF0000"/>
                </a:solidFill>
                <a:cs typeface="Calibri"/>
              </a:rPr>
              <a:t>We</a:t>
            </a:r>
            <a:r>
              <a:rPr lang="fi-FI" sz="2400">
                <a:solidFill>
                  <a:srgbClr val="FF0000"/>
                </a:solidFill>
                <a:cs typeface="Calibri"/>
              </a:rPr>
              <a:t> </a:t>
            </a:r>
            <a:r>
              <a:rPr lang="fi-FI" sz="2400" err="1">
                <a:solidFill>
                  <a:srgbClr val="FF0000"/>
                </a:solidFill>
                <a:cs typeface="Calibri"/>
              </a:rPr>
              <a:t>don't</a:t>
            </a:r>
            <a:r>
              <a:rPr lang="fi-FI" sz="2400">
                <a:solidFill>
                  <a:srgbClr val="FF0000"/>
                </a:solidFill>
                <a:cs typeface="Calibri"/>
              </a:rPr>
              <a:t> </a:t>
            </a:r>
            <a:r>
              <a:rPr lang="fi-FI" sz="2400" err="1">
                <a:solidFill>
                  <a:srgbClr val="FF0000"/>
                </a:solidFill>
                <a:cs typeface="Calibri"/>
              </a:rPr>
              <a:t>have</a:t>
            </a:r>
            <a:r>
              <a:rPr lang="fi-FI" sz="2400">
                <a:solidFill>
                  <a:srgbClr val="FF0000"/>
                </a:solidFill>
                <a:cs typeface="Calibri"/>
              </a:rPr>
              <a:t> a </a:t>
            </a:r>
            <a:r>
              <a:rPr lang="fi-FI" sz="2400" err="1">
                <a:solidFill>
                  <a:srgbClr val="FF0000"/>
                </a:solidFill>
                <a:cs typeface="Calibri"/>
              </a:rPr>
              <a:t>perfect</a:t>
            </a:r>
            <a:r>
              <a:rPr lang="fi-FI" sz="2400">
                <a:solidFill>
                  <a:srgbClr val="FF0000"/>
                </a:solidFill>
                <a:cs typeface="Calibri"/>
              </a:rPr>
              <a:t> </a:t>
            </a:r>
            <a:r>
              <a:rPr lang="fi-FI" sz="2400" err="1">
                <a:solidFill>
                  <a:srgbClr val="FF0000"/>
                </a:solidFill>
                <a:cs typeface="Calibri"/>
              </a:rPr>
              <a:t>online</a:t>
            </a:r>
            <a:r>
              <a:rPr lang="fi-FI" sz="2400">
                <a:solidFill>
                  <a:srgbClr val="FF0000"/>
                </a:solidFill>
                <a:cs typeface="Calibri"/>
              </a:rPr>
              <a:t> </a:t>
            </a:r>
            <a:r>
              <a:rPr lang="fi-FI" sz="2400" err="1">
                <a:solidFill>
                  <a:srgbClr val="FF0000"/>
                </a:solidFill>
                <a:cs typeface="Calibri"/>
              </a:rPr>
              <a:t>platform</a:t>
            </a:r>
            <a:r>
              <a:rPr lang="fi-FI" sz="2400">
                <a:solidFill>
                  <a:srgbClr val="FF0000"/>
                </a:solidFill>
                <a:cs typeface="Calibri"/>
              </a:rPr>
              <a:t> yet that would serve all our communicational needs</a:t>
            </a:r>
            <a:endParaRPr lang="fi-FI" sz="2400" err="1">
              <a:solidFill>
                <a:srgbClr val="FF0000"/>
              </a:solidFill>
              <a:cs typeface="Calibri"/>
            </a:endParaRPr>
          </a:p>
          <a:p>
            <a:endParaRPr lang="fi-FI" sz="2400">
              <a:cs typeface="Calibri"/>
            </a:endParaRPr>
          </a:p>
        </p:txBody>
      </p:sp>
    </p:spTree>
    <p:extLst>
      <p:ext uri="{BB962C8B-B14F-4D97-AF65-F5344CB8AC3E}">
        <p14:creationId xmlns:p14="http://schemas.microsoft.com/office/powerpoint/2010/main" val="36631128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D284C-999E-4035-AEA4-37A0D1BB0507}"/>
              </a:ext>
            </a:extLst>
          </p:cNvPr>
          <p:cNvSpPr>
            <a:spLocks noGrp="1"/>
          </p:cNvSpPr>
          <p:nvPr>
            <p:ph type="title"/>
          </p:nvPr>
        </p:nvSpPr>
        <p:spPr/>
        <p:txBody>
          <a:bodyPr/>
          <a:lstStyle/>
          <a:p>
            <a:r>
              <a:rPr lang="fi-FI">
                <a:cs typeface="Calibri"/>
              </a:rPr>
              <a:t>What </a:t>
            </a:r>
            <a:r>
              <a:rPr lang="fi-FI" err="1">
                <a:cs typeface="Calibri"/>
              </a:rPr>
              <a:t>we</a:t>
            </a:r>
            <a:r>
              <a:rPr lang="fi-FI">
                <a:cs typeface="Calibri"/>
              </a:rPr>
              <a:t> </a:t>
            </a:r>
            <a:r>
              <a:rPr lang="fi-FI" err="1">
                <a:cs typeface="Calibri"/>
              </a:rPr>
              <a:t>have</a:t>
            </a:r>
            <a:r>
              <a:rPr lang="fi-FI">
                <a:cs typeface="Calibri"/>
              </a:rPr>
              <a:t> </a:t>
            </a:r>
            <a:r>
              <a:rPr lang="fi-FI" err="1">
                <a:cs typeface="Calibri"/>
              </a:rPr>
              <a:t>learned</a:t>
            </a:r>
            <a:r>
              <a:rPr lang="fi-FI">
                <a:cs typeface="Calibri"/>
              </a:rPr>
              <a:t> </a:t>
            </a:r>
            <a:r>
              <a:rPr lang="fi-FI" err="1">
                <a:cs typeface="Calibri"/>
              </a:rPr>
              <a:t>from</a:t>
            </a:r>
            <a:r>
              <a:rPr lang="fi-FI">
                <a:cs typeface="Calibri"/>
              </a:rPr>
              <a:t> </a:t>
            </a:r>
            <a:r>
              <a:rPr lang="fi-FI" err="1">
                <a:cs typeface="Calibri"/>
              </a:rPr>
              <a:t>parents</a:t>
            </a:r>
            <a:endParaRPr lang="fi-FI" err="1"/>
          </a:p>
        </p:txBody>
      </p:sp>
      <p:sp>
        <p:nvSpPr>
          <p:cNvPr id="3" name="Content Placeholder 2">
            <a:extLst>
              <a:ext uri="{FF2B5EF4-FFF2-40B4-BE49-F238E27FC236}">
                <a16:creationId xmlns:a16="http://schemas.microsoft.com/office/drawing/2014/main" id="{982C0BB1-DB54-4497-B998-5AA2C27156D0}"/>
              </a:ext>
            </a:extLst>
          </p:cNvPr>
          <p:cNvSpPr>
            <a:spLocks noGrp="1"/>
          </p:cNvSpPr>
          <p:nvPr>
            <p:ph idx="1"/>
          </p:nvPr>
        </p:nvSpPr>
        <p:spPr>
          <a:xfrm>
            <a:off x="1536567" y="1422647"/>
            <a:ext cx="7139136" cy="5269467"/>
          </a:xfrm>
        </p:spPr>
        <p:txBody>
          <a:bodyPr/>
          <a:lstStyle/>
          <a:p>
            <a:r>
              <a:rPr lang="fi-FI">
                <a:cs typeface="Calibri"/>
              </a:rPr>
              <a:t>We receive a lot of information about families in different situations</a:t>
            </a:r>
          </a:p>
          <a:p>
            <a:r>
              <a:rPr lang="fi-FI">
                <a:cs typeface="Calibri"/>
              </a:rPr>
              <a:t>We have learned that families are unequal. Some communities offer more suitable services than others.</a:t>
            </a:r>
          </a:p>
          <a:p>
            <a:r>
              <a:rPr lang="fi-FI">
                <a:cs typeface="Calibri"/>
              </a:rPr>
              <a:t>The parents wish to discuss with other parents in similar life situations.</a:t>
            </a:r>
          </a:p>
          <a:p>
            <a:r>
              <a:rPr lang="fi-FI">
                <a:cs typeface="Calibri"/>
              </a:rPr>
              <a:t>They </a:t>
            </a:r>
            <a:r>
              <a:rPr lang="fi-FI">
                <a:ea typeface="+mn-lt"/>
                <a:cs typeface="+mn-lt"/>
              </a:rPr>
              <a:t>get information </a:t>
            </a:r>
            <a:r>
              <a:rPr lang="fi-FI">
                <a:cs typeface="Calibri"/>
              </a:rPr>
              <a:t>from each others  about solutions, good examples and new point of views.</a:t>
            </a:r>
          </a:p>
          <a:p>
            <a:endParaRPr lang="fi-FI">
              <a:cs typeface="Calibri"/>
            </a:endParaRPr>
          </a:p>
        </p:txBody>
      </p:sp>
    </p:spTree>
    <p:extLst>
      <p:ext uri="{BB962C8B-B14F-4D97-AF65-F5344CB8AC3E}">
        <p14:creationId xmlns:p14="http://schemas.microsoft.com/office/powerpoint/2010/main" val="3624915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5D9C85-3ED1-40D0-8E49-0A1F28B98EEB}"/>
              </a:ext>
            </a:extLst>
          </p:cNvPr>
          <p:cNvSpPr>
            <a:spLocks noGrp="1"/>
          </p:cNvSpPr>
          <p:nvPr>
            <p:ph type="ctrTitle"/>
          </p:nvPr>
        </p:nvSpPr>
        <p:spPr/>
        <p:txBody>
          <a:bodyPr/>
          <a:lstStyle/>
          <a:p>
            <a:r>
              <a:rPr lang="fi-FI">
                <a:cs typeface="Calibri"/>
              </a:rPr>
              <a:t>How we work?</a:t>
            </a:r>
            <a:endParaRPr lang="fi-FI"/>
          </a:p>
        </p:txBody>
      </p:sp>
      <p:sp>
        <p:nvSpPr>
          <p:cNvPr id="3" name="Subtitle 2">
            <a:extLst>
              <a:ext uri="{FF2B5EF4-FFF2-40B4-BE49-F238E27FC236}">
                <a16:creationId xmlns:a16="http://schemas.microsoft.com/office/drawing/2014/main" id="{375461D0-CB31-49FE-9A6D-21073B09B187}"/>
              </a:ext>
            </a:extLst>
          </p:cNvPr>
          <p:cNvSpPr>
            <a:spLocks noGrp="1"/>
          </p:cNvSpPr>
          <p:nvPr>
            <p:ph type="subTitle" idx="1"/>
          </p:nvPr>
        </p:nvSpPr>
        <p:spPr/>
        <p:txBody>
          <a:bodyPr/>
          <a:lstStyle/>
          <a:p>
            <a:endParaRPr lang="fi-FI"/>
          </a:p>
        </p:txBody>
      </p:sp>
    </p:spTree>
    <p:extLst>
      <p:ext uri="{BB962C8B-B14F-4D97-AF65-F5344CB8AC3E}">
        <p14:creationId xmlns:p14="http://schemas.microsoft.com/office/powerpoint/2010/main" val="8843135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00B8C-54A9-42A9-A0F9-FF975C38257F}"/>
              </a:ext>
            </a:extLst>
          </p:cNvPr>
          <p:cNvSpPr>
            <a:spLocks noGrp="1"/>
          </p:cNvSpPr>
          <p:nvPr>
            <p:ph type="title"/>
          </p:nvPr>
        </p:nvSpPr>
        <p:spPr/>
        <p:txBody>
          <a:bodyPr/>
          <a:lstStyle/>
          <a:p>
            <a:br>
              <a:rPr lang="fi-FI" b="1">
                <a:cs typeface="Calibri"/>
              </a:rPr>
            </a:br>
            <a:r>
              <a:rPr lang="fi-FI" b="1">
                <a:cs typeface="Calibri"/>
              </a:rPr>
              <a:t>Solution focused approach </a:t>
            </a:r>
            <a:br>
              <a:rPr lang="fi-FI" b="1">
                <a:cs typeface="Calibri"/>
              </a:rPr>
            </a:br>
            <a:endParaRPr lang="fi-FI" b="1">
              <a:cs typeface="Calibri"/>
            </a:endParaRPr>
          </a:p>
        </p:txBody>
      </p:sp>
      <p:sp>
        <p:nvSpPr>
          <p:cNvPr id="3" name="Content Placeholder 2">
            <a:extLst>
              <a:ext uri="{FF2B5EF4-FFF2-40B4-BE49-F238E27FC236}">
                <a16:creationId xmlns:a16="http://schemas.microsoft.com/office/drawing/2014/main" id="{5C3297E0-F2BF-4062-AA89-1C44F0801959}"/>
              </a:ext>
            </a:extLst>
          </p:cNvPr>
          <p:cNvSpPr>
            <a:spLocks noGrp="1"/>
          </p:cNvSpPr>
          <p:nvPr>
            <p:ph idx="1"/>
          </p:nvPr>
        </p:nvSpPr>
        <p:spPr/>
        <p:txBody>
          <a:bodyPr/>
          <a:lstStyle/>
          <a:p>
            <a:pPr marL="0" indent="0">
              <a:buNone/>
            </a:pPr>
            <a:endParaRPr lang="fi-FI" b="1">
              <a:ea typeface="+mn-lt"/>
              <a:cs typeface="+mn-lt"/>
            </a:endParaRPr>
          </a:p>
          <a:p>
            <a:r>
              <a:rPr lang="fi-FI" err="1">
                <a:ea typeface="+mn-lt"/>
                <a:cs typeface="+mn-lt"/>
              </a:rPr>
              <a:t>Our</a:t>
            </a:r>
            <a:r>
              <a:rPr lang="fi-FI">
                <a:ea typeface="+mn-lt"/>
                <a:cs typeface="+mn-lt"/>
              </a:rPr>
              <a:t> </a:t>
            </a:r>
            <a:r>
              <a:rPr lang="fi-FI" err="1">
                <a:ea typeface="+mn-lt"/>
                <a:cs typeface="+mn-lt"/>
              </a:rPr>
              <a:t>work</a:t>
            </a:r>
            <a:r>
              <a:rPr lang="fi-FI">
                <a:ea typeface="+mn-lt"/>
                <a:cs typeface="+mn-lt"/>
              </a:rPr>
              <a:t> is </a:t>
            </a:r>
            <a:r>
              <a:rPr lang="fi-FI" err="1">
                <a:ea typeface="+mn-lt"/>
                <a:cs typeface="+mn-lt"/>
              </a:rPr>
              <a:t>based</a:t>
            </a:r>
            <a:r>
              <a:rPr lang="fi-FI">
                <a:ea typeface="+mn-lt"/>
                <a:cs typeface="+mn-lt"/>
              </a:rPr>
              <a:t> on </a:t>
            </a:r>
            <a:r>
              <a:rPr lang="fi-FI" err="1">
                <a:ea typeface="+mn-lt"/>
                <a:cs typeface="+mn-lt"/>
              </a:rPr>
              <a:t>individual</a:t>
            </a:r>
            <a:r>
              <a:rPr lang="fi-FI">
                <a:ea typeface="+mn-lt"/>
                <a:cs typeface="+mn-lt"/>
              </a:rPr>
              <a:t> </a:t>
            </a:r>
            <a:r>
              <a:rPr lang="fi-FI" err="1">
                <a:ea typeface="+mn-lt"/>
                <a:cs typeface="+mn-lt"/>
              </a:rPr>
              <a:t>goals</a:t>
            </a:r>
            <a:r>
              <a:rPr lang="fi-FI">
                <a:ea typeface="+mn-lt"/>
                <a:cs typeface="+mn-lt"/>
              </a:rPr>
              <a:t> and </a:t>
            </a:r>
            <a:r>
              <a:rPr lang="fi-FI" err="1">
                <a:ea typeface="+mn-lt"/>
                <a:cs typeface="+mn-lt"/>
              </a:rPr>
              <a:t>strengthts</a:t>
            </a:r>
            <a:r>
              <a:rPr lang="fi-FI">
                <a:ea typeface="+mn-lt"/>
                <a:cs typeface="+mn-lt"/>
              </a:rPr>
              <a:t>. </a:t>
            </a:r>
            <a:endParaRPr lang="en-US">
              <a:ea typeface="+mn-lt"/>
              <a:cs typeface="+mn-lt"/>
            </a:endParaRPr>
          </a:p>
          <a:p>
            <a:r>
              <a:rPr lang="fi-FI" err="1">
                <a:ea typeface="+mn-lt"/>
                <a:cs typeface="+mn-lt"/>
              </a:rPr>
              <a:t>We</a:t>
            </a:r>
            <a:r>
              <a:rPr lang="fi-FI">
                <a:ea typeface="+mn-lt"/>
                <a:cs typeface="+mn-lt"/>
              </a:rPr>
              <a:t> </a:t>
            </a:r>
            <a:r>
              <a:rPr lang="fi-FI" err="1">
                <a:ea typeface="+mn-lt"/>
                <a:cs typeface="+mn-lt"/>
              </a:rPr>
              <a:t>aim</a:t>
            </a:r>
            <a:r>
              <a:rPr lang="fi-FI">
                <a:ea typeface="+mn-lt"/>
                <a:cs typeface="+mn-lt"/>
              </a:rPr>
              <a:t> to </a:t>
            </a:r>
            <a:r>
              <a:rPr lang="fi-FI" err="1">
                <a:ea typeface="+mn-lt"/>
                <a:cs typeface="+mn-lt"/>
              </a:rPr>
              <a:t>empower</a:t>
            </a:r>
            <a:r>
              <a:rPr lang="fi-FI">
                <a:ea typeface="+mn-lt"/>
                <a:cs typeface="+mn-lt"/>
              </a:rPr>
              <a:t> </a:t>
            </a:r>
            <a:r>
              <a:rPr lang="fi-FI" err="1">
                <a:ea typeface="+mn-lt"/>
                <a:cs typeface="+mn-lt"/>
              </a:rPr>
              <a:t>families</a:t>
            </a:r>
            <a:r>
              <a:rPr lang="fi-FI">
                <a:ea typeface="+mn-lt"/>
                <a:cs typeface="+mn-lt"/>
              </a:rPr>
              <a:t> and adults.</a:t>
            </a:r>
          </a:p>
          <a:p>
            <a:r>
              <a:rPr lang="fi-FI">
                <a:ea typeface="+mn-lt"/>
                <a:cs typeface="+mn-lt"/>
              </a:rPr>
              <a:t>We encourage them to cope with difficult situations.</a:t>
            </a:r>
            <a:br>
              <a:rPr lang="fi-FI">
                <a:ea typeface="+mn-lt"/>
                <a:cs typeface="+mn-lt"/>
              </a:rPr>
            </a:br>
            <a:endParaRPr lang="fi-FI">
              <a:ea typeface="+mn-lt"/>
              <a:cs typeface="+mn-lt"/>
            </a:endParaRPr>
          </a:p>
        </p:txBody>
      </p:sp>
    </p:spTree>
    <p:extLst>
      <p:ext uri="{BB962C8B-B14F-4D97-AF65-F5344CB8AC3E}">
        <p14:creationId xmlns:p14="http://schemas.microsoft.com/office/powerpoint/2010/main" val="18238592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AA27D-25D4-44AE-B3AD-2B7D6ECFA7E7}"/>
              </a:ext>
            </a:extLst>
          </p:cNvPr>
          <p:cNvSpPr>
            <a:spLocks noGrp="1"/>
          </p:cNvSpPr>
          <p:nvPr>
            <p:ph type="title"/>
          </p:nvPr>
        </p:nvSpPr>
        <p:spPr/>
        <p:txBody>
          <a:bodyPr/>
          <a:lstStyle/>
          <a:p>
            <a:br>
              <a:rPr lang="fi-FI" b="1">
                <a:cs typeface="Calibri"/>
              </a:rPr>
            </a:br>
            <a:r>
              <a:rPr lang="fi-FI" b="1">
                <a:cs typeface="Calibri"/>
              </a:rPr>
              <a:t>Expertise </a:t>
            </a:r>
            <a:r>
              <a:rPr lang="fi-FI" b="1" err="1">
                <a:cs typeface="Calibri"/>
              </a:rPr>
              <a:t>by</a:t>
            </a:r>
            <a:r>
              <a:rPr lang="fi-FI" b="1">
                <a:cs typeface="Calibri"/>
              </a:rPr>
              <a:t> </a:t>
            </a:r>
            <a:r>
              <a:rPr lang="fi-FI" b="1" err="1">
                <a:cs typeface="Calibri"/>
              </a:rPr>
              <a:t>experience</a:t>
            </a:r>
            <a:r>
              <a:rPr lang="fi-FI" b="1">
                <a:cs typeface="Calibri"/>
              </a:rPr>
              <a:t> </a:t>
            </a:r>
            <a:br>
              <a:rPr lang="fi-FI" b="1">
                <a:cs typeface="Calibri"/>
              </a:rPr>
            </a:br>
            <a:endParaRPr lang="fi-FI">
              <a:ea typeface="+mj-lt"/>
              <a:cs typeface="+mj-lt"/>
            </a:endParaRPr>
          </a:p>
        </p:txBody>
      </p:sp>
      <p:sp>
        <p:nvSpPr>
          <p:cNvPr id="3" name="Content Placeholder 2">
            <a:extLst>
              <a:ext uri="{FF2B5EF4-FFF2-40B4-BE49-F238E27FC236}">
                <a16:creationId xmlns:a16="http://schemas.microsoft.com/office/drawing/2014/main" id="{446862CA-966E-4C1A-9FB0-DF7B1061C000}"/>
              </a:ext>
            </a:extLst>
          </p:cNvPr>
          <p:cNvSpPr>
            <a:spLocks noGrp="1"/>
          </p:cNvSpPr>
          <p:nvPr>
            <p:ph idx="1"/>
          </p:nvPr>
        </p:nvSpPr>
        <p:spPr>
          <a:xfrm>
            <a:off x="1547664" y="1850409"/>
            <a:ext cx="7139136" cy="4525963"/>
          </a:xfrm>
        </p:spPr>
        <p:txBody>
          <a:bodyPr/>
          <a:lstStyle/>
          <a:p>
            <a:r>
              <a:rPr lang="fi-FI" err="1">
                <a:ea typeface="+mn-lt"/>
                <a:cs typeface="+mn-lt"/>
              </a:rPr>
              <a:t>We</a:t>
            </a:r>
            <a:r>
              <a:rPr lang="fi-FI">
                <a:ea typeface="+mn-lt"/>
                <a:cs typeface="+mn-lt"/>
              </a:rPr>
              <a:t> </a:t>
            </a:r>
            <a:r>
              <a:rPr lang="fi-FI" err="1">
                <a:ea typeface="+mn-lt"/>
                <a:cs typeface="+mn-lt"/>
              </a:rPr>
              <a:t>appreciate</a:t>
            </a:r>
            <a:r>
              <a:rPr lang="fi-FI">
                <a:ea typeface="+mn-lt"/>
                <a:cs typeface="+mn-lt"/>
              </a:rPr>
              <a:t>, </a:t>
            </a:r>
            <a:r>
              <a:rPr lang="fi-FI" err="1">
                <a:ea typeface="+mn-lt"/>
                <a:cs typeface="+mn-lt"/>
              </a:rPr>
              <a:t>use</a:t>
            </a:r>
            <a:r>
              <a:rPr lang="fi-FI">
                <a:ea typeface="+mn-lt"/>
                <a:cs typeface="+mn-lt"/>
              </a:rPr>
              <a:t> and </a:t>
            </a:r>
            <a:r>
              <a:rPr lang="fi-FI" err="1">
                <a:ea typeface="+mn-lt"/>
                <a:cs typeface="+mn-lt"/>
              </a:rPr>
              <a:t>share</a:t>
            </a:r>
            <a:r>
              <a:rPr lang="fi-FI">
                <a:ea typeface="+mn-lt"/>
                <a:cs typeface="+mn-lt"/>
              </a:rPr>
              <a:t> </a:t>
            </a:r>
            <a:r>
              <a:rPr lang="fi-FI" err="1">
                <a:ea typeface="+mn-lt"/>
                <a:cs typeface="+mn-lt"/>
              </a:rPr>
              <a:t>the</a:t>
            </a:r>
            <a:r>
              <a:rPr lang="fi-FI">
                <a:ea typeface="+mn-lt"/>
                <a:cs typeface="+mn-lt"/>
              </a:rPr>
              <a:t> </a:t>
            </a:r>
            <a:r>
              <a:rPr lang="fi-FI" err="1">
                <a:ea typeface="+mn-lt"/>
                <a:cs typeface="+mn-lt"/>
              </a:rPr>
              <a:t>knowledge</a:t>
            </a:r>
            <a:r>
              <a:rPr lang="fi-FI">
                <a:ea typeface="+mn-lt"/>
                <a:cs typeface="+mn-lt"/>
              </a:rPr>
              <a:t> </a:t>
            </a:r>
            <a:r>
              <a:rPr lang="fi-FI" err="1">
                <a:ea typeface="+mn-lt"/>
                <a:cs typeface="+mn-lt"/>
              </a:rPr>
              <a:t>people</a:t>
            </a:r>
            <a:r>
              <a:rPr lang="fi-FI">
                <a:ea typeface="+mn-lt"/>
                <a:cs typeface="+mn-lt"/>
              </a:rPr>
              <a:t> </a:t>
            </a:r>
            <a:r>
              <a:rPr lang="fi-FI" err="1">
                <a:ea typeface="+mn-lt"/>
                <a:cs typeface="+mn-lt"/>
              </a:rPr>
              <a:t>have</a:t>
            </a:r>
            <a:r>
              <a:rPr lang="fi-FI">
                <a:ea typeface="+mn-lt"/>
                <a:cs typeface="+mn-lt"/>
              </a:rPr>
              <a:t> </a:t>
            </a:r>
            <a:r>
              <a:rPr lang="fi-FI" err="1">
                <a:ea typeface="+mn-lt"/>
                <a:cs typeface="+mn-lt"/>
              </a:rPr>
              <a:t>based</a:t>
            </a:r>
            <a:r>
              <a:rPr lang="fi-FI">
                <a:ea typeface="+mn-lt"/>
                <a:cs typeface="+mn-lt"/>
              </a:rPr>
              <a:t> on </a:t>
            </a:r>
            <a:r>
              <a:rPr lang="fi-FI" err="1">
                <a:ea typeface="+mn-lt"/>
                <a:cs typeface="+mn-lt"/>
              </a:rPr>
              <a:t>their</a:t>
            </a:r>
            <a:r>
              <a:rPr lang="fi-FI">
                <a:ea typeface="+mn-lt"/>
                <a:cs typeface="+mn-lt"/>
              </a:rPr>
              <a:t> </a:t>
            </a:r>
            <a:r>
              <a:rPr lang="fi-FI" err="1">
                <a:ea typeface="+mn-lt"/>
                <a:cs typeface="+mn-lt"/>
              </a:rPr>
              <a:t>own</a:t>
            </a:r>
            <a:r>
              <a:rPr lang="fi-FI">
                <a:ea typeface="+mn-lt"/>
                <a:cs typeface="+mn-lt"/>
              </a:rPr>
              <a:t> </a:t>
            </a:r>
            <a:r>
              <a:rPr lang="fi-FI" err="1">
                <a:ea typeface="+mn-lt"/>
                <a:cs typeface="+mn-lt"/>
              </a:rPr>
              <a:t>experiences</a:t>
            </a:r>
            <a:r>
              <a:rPr lang="fi-FI">
                <a:ea typeface="+mn-lt"/>
                <a:cs typeface="+mn-lt"/>
              </a:rPr>
              <a:t>.</a:t>
            </a:r>
          </a:p>
          <a:p>
            <a:r>
              <a:rPr lang="fi-FI">
                <a:cs typeface="Calibri"/>
              </a:rPr>
              <a:t>The information from expert by experiense is used to develop services and to educate professionals in public services how to treat people with intellectual disability </a:t>
            </a:r>
            <a:r>
              <a:rPr lang="fi-FI" err="1">
                <a:cs typeface="Calibri"/>
              </a:rPr>
              <a:t>when</a:t>
            </a:r>
            <a:r>
              <a:rPr lang="fi-FI">
                <a:cs typeface="Calibri"/>
              </a:rPr>
              <a:t> they need services.</a:t>
            </a:r>
          </a:p>
        </p:txBody>
      </p:sp>
    </p:spTree>
    <p:extLst>
      <p:ext uri="{BB962C8B-B14F-4D97-AF65-F5344CB8AC3E}">
        <p14:creationId xmlns:p14="http://schemas.microsoft.com/office/powerpoint/2010/main" val="24311410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Otsikko 1">
            <a:extLst>
              <a:ext uri="{FF2B5EF4-FFF2-40B4-BE49-F238E27FC236}">
                <a16:creationId xmlns:a16="http://schemas.microsoft.com/office/drawing/2014/main" id="{35AC1F2D-7500-4B42-AD76-E1DA9A511B23}"/>
              </a:ext>
            </a:extLst>
          </p:cNvPr>
          <p:cNvSpPr>
            <a:spLocks noGrp="1"/>
          </p:cNvSpPr>
          <p:nvPr>
            <p:ph type="title"/>
          </p:nvPr>
        </p:nvSpPr>
        <p:spPr>
          <a:xfrm>
            <a:off x="971550" y="274638"/>
            <a:ext cx="7715250" cy="1143000"/>
          </a:xfrm>
        </p:spPr>
        <p:txBody>
          <a:bodyPr/>
          <a:lstStyle/>
          <a:p>
            <a:r>
              <a:rPr lang="fi-FI" altLang="fi-FI"/>
              <a:t>Where we come from?</a:t>
            </a:r>
          </a:p>
        </p:txBody>
      </p:sp>
      <p:sp>
        <p:nvSpPr>
          <p:cNvPr id="4099" name="Sisällön paikkamerkki 2">
            <a:extLst>
              <a:ext uri="{FF2B5EF4-FFF2-40B4-BE49-F238E27FC236}">
                <a16:creationId xmlns:a16="http://schemas.microsoft.com/office/drawing/2014/main" id="{6ED697D5-8BEE-43B3-9021-BB09E7C95E8A}"/>
              </a:ext>
            </a:extLst>
          </p:cNvPr>
          <p:cNvSpPr>
            <a:spLocks noGrp="1"/>
          </p:cNvSpPr>
          <p:nvPr>
            <p:ph idx="1"/>
          </p:nvPr>
        </p:nvSpPr>
        <p:spPr>
          <a:xfrm>
            <a:off x="1547813" y="1600200"/>
            <a:ext cx="7138987" cy="4525963"/>
          </a:xfrm>
        </p:spPr>
        <p:txBody>
          <a:bodyPr/>
          <a:lstStyle/>
          <a:p>
            <a:pPr marL="0" indent="0">
              <a:buNone/>
            </a:pPr>
            <a:endParaRPr lang="fi-FI" altLang="fi-FI">
              <a:cs typeface="Calibri"/>
            </a:endParaRPr>
          </a:p>
          <a:p>
            <a:endParaRPr lang="fi-FI" altLang="fi-FI">
              <a:cs typeface="Calibri"/>
            </a:endParaRPr>
          </a:p>
        </p:txBody>
      </p:sp>
      <p:pic>
        <p:nvPicPr>
          <p:cNvPr id="4" name="Graphic 4">
            <a:extLst>
              <a:ext uri="{FF2B5EF4-FFF2-40B4-BE49-F238E27FC236}">
                <a16:creationId xmlns:a16="http://schemas.microsoft.com/office/drawing/2014/main" id="{B02E3B07-94FC-40C8-A515-56E85916397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32914" y="1693414"/>
            <a:ext cx="1409744" cy="2461335"/>
          </a:xfrm>
          <a:prstGeom prst="rect">
            <a:avLst/>
          </a:prstGeom>
        </p:spPr>
      </p:pic>
      <p:pic>
        <p:nvPicPr>
          <p:cNvPr id="6" name="Picture 6" descr="Kuva, joka sisältää kohteen teksti, kartta&#10;&#10;Kuvaus luotu, erittäin korkea luotettavuus">
            <a:extLst>
              <a:ext uri="{FF2B5EF4-FFF2-40B4-BE49-F238E27FC236}">
                <a16:creationId xmlns:a16="http://schemas.microsoft.com/office/drawing/2014/main" id="{80C62D7A-2BD5-4753-8125-94AC765CD5F0}"/>
              </a:ext>
            </a:extLst>
          </p:cNvPr>
          <p:cNvPicPr>
            <a:picLocks noChangeAspect="1"/>
          </p:cNvPicPr>
          <p:nvPr/>
        </p:nvPicPr>
        <p:blipFill>
          <a:blip r:embed="rId4"/>
          <a:stretch>
            <a:fillRect/>
          </a:stretch>
        </p:blipFill>
        <p:spPr>
          <a:xfrm>
            <a:off x="5812082" y="1691473"/>
            <a:ext cx="2709908" cy="2343150"/>
          </a:xfrm>
          <a:prstGeom prst="rect">
            <a:avLst/>
          </a:prstGeom>
        </p:spPr>
      </p:pic>
      <p:sp>
        <p:nvSpPr>
          <p:cNvPr id="8" name="TextBox 7">
            <a:extLst>
              <a:ext uri="{FF2B5EF4-FFF2-40B4-BE49-F238E27FC236}">
                <a16:creationId xmlns:a16="http://schemas.microsoft.com/office/drawing/2014/main" id="{A9B60EC6-2BFC-4803-95D2-D1078A93DD5D}"/>
              </a:ext>
            </a:extLst>
          </p:cNvPr>
          <p:cNvSpPr txBox="1"/>
          <p:nvPr/>
        </p:nvSpPr>
        <p:spPr>
          <a:xfrm>
            <a:off x="5644025" y="4043779"/>
            <a:ext cx="354218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a:latin typeface="Calibri"/>
                <a:cs typeface="Arial"/>
              </a:rPr>
              <a:t>Finland has 5,5 million inhabitants</a:t>
            </a:r>
            <a:endParaRPr lang="fi-FI"/>
          </a:p>
        </p:txBody>
      </p:sp>
      <p:sp>
        <p:nvSpPr>
          <p:cNvPr id="9" name="TextBox 8">
            <a:extLst>
              <a:ext uri="{FF2B5EF4-FFF2-40B4-BE49-F238E27FC236}">
                <a16:creationId xmlns:a16="http://schemas.microsoft.com/office/drawing/2014/main" id="{4AA4C0F0-F1DC-4D01-8ECA-54E37C37A338}"/>
              </a:ext>
            </a:extLst>
          </p:cNvPr>
          <p:cNvSpPr txBox="1"/>
          <p:nvPr/>
        </p:nvSpPr>
        <p:spPr>
          <a:xfrm>
            <a:off x="3676187" y="404239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a:latin typeface="Calibri"/>
                <a:cs typeface="Arial"/>
              </a:rPr>
              <a:t>Tampere, Finland</a:t>
            </a:r>
            <a:endParaRPr lang="fi-FI"/>
          </a:p>
        </p:txBody>
      </p:sp>
      <p:pic>
        <p:nvPicPr>
          <p:cNvPr id="10" name="Picture 10" descr="Kuva, joka sisältää kohteen rakennus&#10;&#10;Kuvaus luotu, erittäin korkea luotettavuus">
            <a:extLst>
              <a:ext uri="{FF2B5EF4-FFF2-40B4-BE49-F238E27FC236}">
                <a16:creationId xmlns:a16="http://schemas.microsoft.com/office/drawing/2014/main" id="{F01427C8-C95A-48EC-83F9-153C4DDC09FD}"/>
              </a:ext>
            </a:extLst>
          </p:cNvPr>
          <p:cNvPicPr>
            <a:picLocks noChangeAspect="1"/>
          </p:cNvPicPr>
          <p:nvPr/>
        </p:nvPicPr>
        <p:blipFill rotWithShape="1">
          <a:blip r:embed="rId5"/>
          <a:srcRect l="5719" t="-158" r="-11" b="10595"/>
          <a:stretch/>
        </p:blipFill>
        <p:spPr>
          <a:xfrm rot="5340000" flipV="1">
            <a:off x="941816" y="2075682"/>
            <a:ext cx="2489593" cy="1744631"/>
          </a:xfrm>
          <a:prstGeom prst="rect">
            <a:avLst/>
          </a:prstGeom>
        </p:spPr>
      </p:pic>
      <p:pic>
        <p:nvPicPr>
          <p:cNvPr id="12" name="Picture 12" descr="Kuva, joka sisältää kohteen taivas, ulko, rakennus, puu&#10;&#10;Kuvaus luotu, erittäin korkea luotettavuus">
            <a:extLst>
              <a:ext uri="{FF2B5EF4-FFF2-40B4-BE49-F238E27FC236}">
                <a16:creationId xmlns:a16="http://schemas.microsoft.com/office/drawing/2014/main" id="{37DDFE1A-CD13-4B47-9F4A-07B76B0CF75A}"/>
              </a:ext>
            </a:extLst>
          </p:cNvPr>
          <p:cNvPicPr>
            <a:picLocks noChangeAspect="1"/>
          </p:cNvPicPr>
          <p:nvPr/>
        </p:nvPicPr>
        <p:blipFill>
          <a:blip r:embed="rId6"/>
          <a:stretch>
            <a:fillRect/>
          </a:stretch>
        </p:blipFill>
        <p:spPr>
          <a:xfrm>
            <a:off x="3253124" y="4558154"/>
            <a:ext cx="3508898" cy="2120570"/>
          </a:xfrm>
          <a:prstGeom prst="rect">
            <a:avLst/>
          </a:prstGeom>
        </p:spPr>
      </p:pic>
      <p:sp>
        <p:nvSpPr>
          <p:cNvPr id="14" name="TextBox 13">
            <a:extLst>
              <a:ext uri="{FF2B5EF4-FFF2-40B4-BE49-F238E27FC236}">
                <a16:creationId xmlns:a16="http://schemas.microsoft.com/office/drawing/2014/main" id="{D3CCDF00-2640-46E0-B6CC-7694765D2D42}"/>
              </a:ext>
            </a:extLst>
          </p:cNvPr>
          <p:cNvSpPr txBox="1"/>
          <p:nvPr/>
        </p:nvSpPr>
        <p:spPr>
          <a:xfrm>
            <a:off x="1058662" y="4232429"/>
            <a:ext cx="2743200"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a:latin typeface="Calibri"/>
                <a:cs typeface="Arial"/>
              </a:rPr>
              <a:t>Inclusion Finland KVTL</a:t>
            </a:r>
            <a:br>
              <a:rPr lang="fi-FI">
                <a:latin typeface="Calibri"/>
                <a:cs typeface="Arial"/>
              </a:rPr>
            </a:br>
            <a:r>
              <a:rPr lang="fi-FI">
                <a:latin typeface="Calibri"/>
                <a:cs typeface="Arial"/>
              </a:rPr>
              <a:t>Pinninkatu 51</a:t>
            </a:r>
            <a:br>
              <a:rPr lang="fi-FI">
                <a:latin typeface="Calibri"/>
                <a:cs typeface="Arial"/>
              </a:rPr>
            </a:br>
            <a:r>
              <a:rPr lang="fi-FI">
                <a:latin typeface="Calibri"/>
                <a:cs typeface="Arial"/>
              </a:rPr>
              <a:t>Tampere</a:t>
            </a:r>
            <a:br>
              <a:rPr lang="fi-FI">
                <a:latin typeface="Calibri"/>
                <a:cs typeface="Arial"/>
              </a:rPr>
            </a:br>
            <a:r>
              <a:rPr lang="fi-FI">
                <a:latin typeface="Calibri"/>
                <a:cs typeface="Arial"/>
              </a:rPr>
              <a:t>Finland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Otsikko 1">
            <a:extLst>
              <a:ext uri="{FF2B5EF4-FFF2-40B4-BE49-F238E27FC236}">
                <a16:creationId xmlns:a16="http://schemas.microsoft.com/office/drawing/2014/main" id="{D5B5EB9E-FBFA-40C0-8E72-24CB63CE64A2}"/>
              </a:ext>
            </a:extLst>
          </p:cNvPr>
          <p:cNvSpPr>
            <a:spLocks noGrp="1"/>
          </p:cNvSpPr>
          <p:nvPr>
            <p:ph type="title"/>
          </p:nvPr>
        </p:nvSpPr>
        <p:spPr>
          <a:xfrm>
            <a:off x="971550" y="274638"/>
            <a:ext cx="7715250" cy="1143000"/>
          </a:xfrm>
        </p:spPr>
        <p:txBody>
          <a:bodyPr/>
          <a:lstStyle/>
          <a:p>
            <a:r>
              <a:rPr lang="fi-FI" b="1">
                <a:ea typeface="+mj-lt"/>
                <a:cs typeface="+mj-lt"/>
              </a:rPr>
              <a:t>Co-creation </a:t>
            </a:r>
            <a:br>
              <a:rPr lang="fi-FI" b="1">
                <a:ea typeface="+mj-lt"/>
                <a:cs typeface="+mj-lt"/>
              </a:rPr>
            </a:br>
            <a:endParaRPr lang="fi-FI" b="1">
              <a:ea typeface="+mj-lt"/>
              <a:cs typeface="+mj-lt"/>
            </a:endParaRPr>
          </a:p>
        </p:txBody>
      </p:sp>
      <p:sp>
        <p:nvSpPr>
          <p:cNvPr id="3" name="Sisällön paikkamerkki 2">
            <a:extLst>
              <a:ext uri="{FF2B5EF4-FFF2-40B4-BE49-F238E27FC236}">
                <a16:creationId xmlns:a16="http://schemas.microsoft.com/office/drawing/2014/main" id="{A078F42E-AAB1-49E2-B0EF-2258DEADF9FA}"/>
              </a:ext>
            </a:extLst>
          </p:cNvPr>
          <p:cNvSpPr>
            <a:spLocks noGrp="1"/>
          </p:cNvSpPr>
          <p:nvPr>
            <p:ph idx="1"/>
          </p:nvPr>
        </p:nvSpPr>
        <p:spPr>
          <a:xfrm>
            <a:off x="1036022" y="1247633"/>
            <a:ext cx="7138987" cy="4525963"/>
          </a:xfrm>
        </p:spPr>
        <p:txBody>
          <a:bodyPr/>
          <a:lstStyle/>
          <a:p>
            <a:pPr>
              <a:defRPr/>
            </a:pPr>
            <a:r>
              <a:rPr lang="fi-FI" err="1">
                <a:cs typeface="Calibri"/>
              </a:rPr>
              <a:t>We</a:t>
            </a:r>
            <a:r>
              <a:rPr lang="fi-FI">
                <a:cs typeface="Calibri"/>
              </a:rPr>
              <a:t> </a:t>
            </a:r>
            <a:r>
              <a:rPr lang="fi-FI" err="1">
                <a:cs typeface="Calibri"/>
              </a:rPr>
              <a:t>develop</a:t>
            </a:r>
            <a:r>
              <a:rPr lang="fi-FI">
                <a:cs typeface="Calibri"/>
              </a:rPr>
              <a:t> </a:t>
            </a:r>
            <a:r>
              <a:rPr lang="fi-FI" err="1">
                <a:cs typeface="Calibri"/>
              </a:rPr>
              <a:t>together</a:t>
            </a:r>
            <a:r>
              <a:rPr lang="fi-FI">
                <a:cs typeface="Calibri"/>
              </a:rPr>
              <a:t> </a:t>
            </a:r>
            <a:r>
              <a:rPr lang="fi-FI" err="1">
                <a:cs typeface="Calibri"/>
              </a:rPr>
              <a:t>with</a:t>
            </a:r>
            <a:r>
              <a:rPr lang="fi-FI">
                <a:cs typeface="Calibri"/>
              </a:rPr>
              <a:t> </a:t>
            </a:r>
            <a:r>
              <a:rPr lang="fi-FI" err="1">
                <a:cs typeface="Calibri"/>
              </a:rPr>
              <a:t>expertises</a:t>
            </a:r>
            <a:r>
              <a:rPr lang="fi-FI">
                <a:cs typeface="Calibri"/>
              </a:rPr>
              <a:t> by experience, other NGO </a:t>
            </a:r>
            <a:r>
              <a:rPr lang="fi-FI" err="1">
                <a:cs typeface="Calibri"/>
              </a:rPr>
              <a:t>workers</a:t>
            </a:r>
            <a:r>
              <a:rPr lang="fi-FI">
                <a:cs typeface="Calibri"/>
              </a:rPr>
              <a:t>, </a:t>
            </a:r>
            <a:r>
              <a:rPr lang="fi-FI" err="1">
                <a:cs typeface="Calibri"/>
              </a:rPr>
              <a:t>educational</a:t>
            </a:r>
            <a:r>
              <a:rPr lang="fi-FI">
                <a:cs typeface="Calibri"/>
              </a:rPr>
              <a:t> </a:t>
            </a:r>
            <a:r>
              <a:rPr lang="fi-FI" err="1">
                <a:cs typeface="Calibri"/>
              </a:rPr>
              <a:t>institutes</a:t>
            </a:r>
            <a:r>
              <a:rPr lang="fi-FI">
                <a:cs typeface="Calibri"/>
              </a:rPr>
              <a:t> and </a:t>
            </a:r>
            <a:r>
              <a:rPr lang="fi-FI" err="1">
                <a:cs typeface="Calibri"/>
              </a:rPr>
              <a:t>public</a:t>
            </a:r>
            <a:r>
              <a:rPr lang="fi-FI">
                <a:cs typeface="Calibri"/>
              </a:rPr>
              <a:t> </a:t>
            </a:r>
            <a:r>
              <a:rPr lang="fi-FI" err="1">
                <a:cs typeface="Calibri"/>
              </a:rPr>
              <a:t>services</a:t>
            </a:r>
            <a:r>
              <a:rPr lang="fi-FI">
                <a:cs typeface="Calibri"/>
              </a:rPr>
              <a:t>.  </a:t>
            </a:r>
            <a:endParaRPr lang="fi-FI" sz="2000" b="1">
              <a:cs typeface="Calibri"/>
            </a:endParaRPr>
          </a:p>
          <a:p>
            <a:pPr>
              <a:defRPr/>
            </a:pPr>
            <a:r>
              <a:rPr lang="fi-FI" err="1">
                <a:cs typeface="Calibri"/>
              </a:rPr>
              <a:t>We</a:t>
            </a:r>
            <a:r>
              <a:rPr lang="fi-FI">
                <a:cs typeface="Calibri"/>
              </a:rPr>
              <a:t> </a:t>
            </a:r>
            <a:r>
              <a:rPr lang="fi-FI" err="1">
                <a:cs typeface="Calibri"/>
              </a:rPr>
              <a:t>appreciate</a:t>
            </a:r>
            <a:r>
              <a:rPr lang="fi-FI">
                <a:cs typeface="Calibri"/>
              </a:rPr>
              <a:t> </a:t>
            </a:r>
            <a:r>
              <a:rPr lang="fi-FI" err="1">
                <a:cs typeface="Calibri"/>
              </a:rPr>
              <a:t>dialogical</a:t>
            </a:r>
            <a:r>
              <a:rPr lang="fi-FI">
                <a:cs typeface="Calibri"/>
              </a:rPr>
              <a:t> and </a:t>
            </a:r>
            <a:r>
              <a:rPr lang="fi-FI" err="1">
                <a:cs typeface="Calibri"/>
              </a:rPr>
              <a:t>alternative</a:t>
            </a:r>
            <a:r>
              <a:rPr lang="fi-FI">
                <a:cs typeface="Calibri"/>
              </a:rPr>
              <a:t> </a:t>
            </a:r>
            <a:r>
              <a:rPr lang="fi-FI" err="1">
                <a:cs typeface="Calibri"/>
              </a:rPr>
              <a:t>co-working</a:t>
            </a:r>
            <a:r>
              <a:rPr lang="fi-FI">
                <a:cs typeface="Calibri"/>
              </a:rPr>
              <a:t> </a:t>
            </a:r>
            <a:r>
              <a:rPr lang="fi-FI" err="1">
                <a:cs typeface="Calibri"/>
              </a:rPr>
              <a:t>methods</a:t>
            </a:r>
            <a:r>
              <a:rPr lang="fi-FI">
                <a:cs typeface="Calibri"/>
              </a:rPr>
              <a:t>. Evaluation is </a:t>
            </a:r>
            <a:r>
              <a:rPr lang="fi-FI" err="1">
                <a:cs typeface="Calibri"/>
              </a:rPr>
              <a:t>also</a:t>
            </a:r>
            <a:r>
              <a:rPr lang="fi-FI">
                <a:cs typeface="Calibri"/>
              </a:rPr>
              <a:t> </a:t>
            </a:r>
            <a:r>
              <a:rPr lang="fi-FI" err="1">
                <a:cs typeface="Calibri"/>
              </a:rPr>
              <a:t>regular</a:t>
            </a:r>
            <a:r>
              <a:rPr lang="fi-FI">
                <a:cs typeface="Calibri"/>
              </a:rPr>
              <a:t> </a:t>
            </a:r>
            <a:r>
              <a:rPr lang="fi-FI" err="1">
                <a:cs typeface="Calibri"/>
              </a:rPr>
              <a:t>part</a:t>
            </a:r>
            <a:r>
              <a:rPr lang="fi-FI">
                <a:cs typeface="Calibri"/>
              </a:rPr>
              <a:t> of </a:t>
            </a:r>
            <a:r>
              <a:rPr lang="fi-FI" err="1">
                <a:cs typeface="Calibri"/>
              </a:rPr>
              <a:t>our</a:t>
            </a:r>
            <a:r>
              <a:rPr lang="fi-FI">
                <a:cs typeface="Calibri"/>
              </a:rPr>
              <a:t> </a:t>
            </a:r>
            <a:r>
              <a:rPr lang="fi-FI" err="1">
                <a:cs typeface="Calibri"/>
              </a:rPr>
              <a:t>work</a:t>
            </a:r>
            <a:r>
              <a:rPr lang="fi-FI">
                <a:cs typeface="Calibri"/>
              </a:rPr>
              <a:t>. </a:t>
            </a:r>
          </a:p>
          <a:p>
            <a:pPr>
              <a:defRPr/>
            </a:pPr>
            <a:r>
              <a:rPr lang="fi-FI" err="1">
                <a:ea typeface="+mn-lt"/>
                <a:cs typeface="+mn-lt"/>
              </a:rPr>
              <a:t>We</a:t>
            </a:r>
            <a:r>
              <a:rPr lang="fi-FI">
                <a:ea typeface="+mn-lt"/>
                <a:cs typeface="+mn-lt"/>
              </a:rPr>
              <a:t> </a:t>
            </a:r>
            <a:r>
              <a:rPr lang="fi-FI" err="1">
                <a:ea typeface="+mn-lt"/>
                <a:cs typeface="+mn-lt"/>
              </a:rPr>
              <a:t>do</a:t>
            </a:r>
            <a:r>
              <a:rPr lang="fi-FI">
                <a:ea typeface="+mn-lt"/>
                <a:cs typeface="+mn-lt"/>
              </a:rPr>
              <a:t> </a:t>
            </a:r>
            <a:r>
              <a:rPr lang="fi-FI" err="1">
                <a:ea typeface="+mn-lt"/>
                <a:cs typeface="+mn-lt"/>
              </a:rPr>
              <a:t>rapid</a:t>
            </a:r>
            <a:r>
              <a:rPr lang="fi-FI">
                <a:ea typeface="+mn-lt"/>
                <a:cs typeface="+mn-lt"/>
              </a:rPr>
              <a:t> </a:t>
            </a:r>
            <a:r>
              <a:rPr lang="fi-FI" err="1">
                <a:ea typeface="+mn-lt"/>
                <a:cs typeface="+mn-lt"/>
              </a:rPr>
              <a:t>experiments</a:t>
            </a:r>
            <a:r>
              <a:rPr lang="fi-FI">
                <a:ea typeface="+mn-lt"/>
                <a:cs typeface="+mn-lt"/>
              </a:rPr>
              <a:t> to find out, </a:t>
            </a:r>
            <a:r>
              <a:rPr lang="fi-FI" err="1">
                <a:ea typeface="+mn-lt"/>
                <a:cs typeface="+mn-lt"/>
              </a:rPr>
              <a:t>what</a:t>
            </a:r>
            <a:r>
              <a:rPr lang="fi-FI">
                <a:ea typeface="+mn-lt"/>
                <a:cs typeface="+mn-lt"/>
              </a:rPr>
              <a:t> </a:t>
            </a:r>
            <a:r>
              <a:rPr lang="fi-FI" err="1">
                <a:ea typeface="+mn-lt"/>
                <a:cs typeface="+mn-lt"/>
              </a:rPr>
              <a:t>works</a:t>
            </a:r>
            <a:r>
              <a:rPr lang="fi-FI">
                <a:ea typeface="+mn-lt"/>
                <a:cs typeface="+mn-lt"/>
              </a:rPr>
              <a:t>.</a:t>
            </a:r>
            <a:endParaRPr lang="fi-FI">
              <a:cs typeface="Calibri"/>
            </a:endParaRPr>
          </a:p>
          <a:p>
            <a:pPr>
              <a:defRPr/>
            </a:pPr>
            <a:endParaRPr lang="fi-FI">
              <a:cs typeface="Calibri"/>
            </a:endParaRPr>
          </a:p>
          <a:p>
            <a:pPr>
              <a:defRPr/>
            </a:pPr>
            <a:endParaRPr lang="fi-FI">
              <a:cs typeface="Calibri"/>
            </a:endParaRPr>
          </a:p>
        </p:txBody>
      </p:sp>
    </p:spTree>
    <p:extLst>
      <p:ext uri="{BB962C8B-B14F-4D97-AF65-F5344CB8AC3E}">
        <p14:creationId xmlns:p14="http://schemas.microsoft.com/office/powerpoint/2010/main" val="14244599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Otsikko 1">
            <a:extLst>
              <a:ext uri="{FF2B5EF4-FFF2-40B4-BE49-F238E27FC236}">
                <a16:creationId xmlns:a16="http://schemas.microsoft.com/office/drawing/2014/main" id="{D5B5EB9E-FBFA-40C0-8E72-24CB63CE64A2}"/>
              </a:ext>
            </a:extLst>
          </p:cNvPr>
          <p:cNvSpPr>
            <a:spLocks noGrp="1"/>
          </p:cNvSpPr>
          <p:nvPr>
            <p:ph type="title"/>
          </p:nvPr>
        </p:nvSpPr>
        <p:spPr>
          <a:xfrm>
            <a:off x="971550" y="274638"/>
            <a:ext cx="7715250" cy="1143000"/>
          </a:xfrm>
        </p:spPr>
        <p:txBody>
          <a:bodyPr/>
          <a:lstStyle/>
          <a:p>
            <a:r>
              <a:rPr lang="fi-FI" altLang="fi-FI">
                <a:cs typeface="Calibri"/>
              </a:rPr>
              <a:t>Online support</a:t>
            </a:r>
          </a:p>
        </p:txBody>
      </p:sp>
      <p:sp>
        <p:nvSpPr>
          <p:cNvPr id="3" name="Sisällön paikkamerkki 2">
            <a:extLst>
              <a:ext uri="{FF2B5EF4-FFF2-40B4-BE49-F238E27FC236}">
                <a16:creationId xmlns:a16="http://schemas.microsoft.com/office/drawing/2014/main" id="{A078F42E-AAB1-49E2-B0EF-2258DEADF9FA}"/>
              </a:ext>
            </a:extLst>
          </p:cNvPr>
          <p:cNvSpPr>
            <a:spLocks noGrp="1"/>
          </p:cNvSpPr>
          <p:nvPr>
            <p:ph idx="1"/>
          </p:nvPr>
        </p:nvSpPr>
        <p:spPr>
          <a:xfrm>
            <a:off x="1536716" y="1156317"/>
            <a:ext cx="7138987" cy="5358244"/>
          </a:xfrm>
        </p:spPr>
        <p:txBody>
          <a:bodyPr/>
          <a:lstStyle/>
          <a:p>
            <a:pPr marL="0" indent="0">
              <a:buNone/>
              <a:defRPr/>
            </a:pPr>
            <a:br>
              <a:rPr lang="fi-FI" sz="2000" b="1"/>
            </a:br>
            <a:br>
              <a:rPr lang="fi-FI" sz="2000">
                <a:cs typeface="Calibri"/>
              </a:rPr>
            </a:br>
            <a:endParaRPr lang="fi-FI" sz="2800">
              <a:cs typeface="Calibri"/>
            </a:endParaRPr>
          </a:p>
          <a:p>
            <a:pPr>
              <a:defRPr/>
            </a:pPr>
            <a:r>
              <a:rPr lang="en-US" sz="2800">
                <a:ea typeface="+mn-lt"/>
                <a:cs typeface="+mn-lt"/>
              </a:rPr>
              <a:t>Information courses for families and professionals</a:t>
            </a:r>
          </a:p>
          <a:p>
            <a:pPr>
              <a:defRPr/>
            </a:pPr>
            <a:r>
              <a:rPr lang="en-US" sz="2800">
                <a:ea typeface="+mn-lt"/>
                <a:cs typeface="+mn-lt"/>
              </a:rPr>
              <a:t>Peer support groups</a:t>
            </a:r>
          </a:p>
          <a:p>
            <a:pPr>
              <a:defRPr/>
            </a:pPr>
            <a:r>
              <a:rPr lang="en-US" sz="2800">
                <a:ea typeface="+mn-lt"/>
                <a:cs typeface="+mn-lt"/>
              </a:rPr>
              <a:t>Online parental coaching </a:t>
            </a:r>
            <a:endParaRPr lang="en-US" sz="2800">
              <a:cs typeface="Calibri"/>
            </a:endParaRPr>
          </a:p>
          <a:p>
            <a:pPr>
              <a:defRPr/>
            </a:pPr>
            <a:endParaRPr lang="fi-FI" sz="2000">
              <a:cs typeface="Calibri"/>
            </a:endParaRPr>
          </a:p>
          <a:p>
            <a:pPr>
              <a:defRPr/>
            </a:pPr>
            <a:endParaRPr lang="fi-FI" sz="2000">
              <a:cs typeface="Calibri"/>
            </a:endParaRPr>
          </a:p>
          <a:p>
            <a:pPr>
              <a:defRPr/>
            </a:pPr>
            <a:endParaRPr lang="fi-FI" sz="2000">
              <a:cs typeface="Calibri"/>
            </a:endParaRPr>
          </a:p>
          <a:p>
            <a:pPr>
              <a:defRPr/>
            </a:pPr>
            <a:endParaRPr lang="fi-FI" sz="2000">
              <a:cs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555080-0C6F-403B-B9EE-9568E5C573ED}"/>
              </a:ext>
            </a:extLst>
          </p:cNvPr>
          <p:cNvSpPr>
            <a:spLocks noGrp="1"/>
          </p:cNvSpPr>
          <p:nvPr>
            <p:ph type="title"/>
          </p:nvPr>
        </p:nvSpPr>
        <p:spPr/>
        <p:txBody>
          <a:bodyPr/>
          <a:lstStyle/>
          <a:p>
            <a:r>
              <a:rPr lang="fi-FI">
                <a:cs typeface="Calibri"/>
              </a:rPr>
              <a:t>Peer support</a:t>
            </a:r>
            <a:endParaRPr lang="fi-FI"/>
          </a:p>
        </p:txBody>
      </p:sp>
      <p:sp>
        <p:nvSpPr>
          <p:cNvPr id="3" name="Content Placeholder 2">
            <a:extLst>
              <a:ext uri="{FF2B5EF4-FFF2-40B4-BE49-F238E27FC236}">
                <a16:creationId xmlns:a16="http://schemas.microsoft.com/office/drawing/2014/main" id="{774D4C7A-A61D-4071-A1A6-704BE223C4F4}"/>
              </a:ext>
            </a:extLst>
          </p:cNvPr>
          <p:cNvSpPr>
            <a:spLocks noGrp="1"/>
          </p:cNvSpPr>
          <p:nvPr>
            <p:ph idx="1"/>
          </p:nvPr>
        </p:nvSpPr>
        <p:spPr/>
        <p:txBody>
          <a:bodyPr/>
          <a:lstStyle/>
          <a:p>
            <a:pPr>
              <a:spcBef>
                <a:spcPct val="0"/>
              </a:spcBef>
            </a:pPr>
            <a:r>
              <a:rPr lang="fi-FI">
                <a:ea typeface="+mn-lt"/>
                <a:cs typeface="+mn-lt"/>
              </a:rPr>
              <a:t>Face to face and online peer support groups for youngsters, adults and parents. </a:t>
            </a:r>
            <a:endParaRPr lang="fi-FI"/>
          </a:p>
          <a:p>
            <a:pPr>
              <a:spcBef>
                <a:spcPct val="0"/>
              </a:spcBef>
            </a:pPr>
            <a:r>
              <a:rPr lang="fi-FI">
                <a:ea typeface="+mn-lt"/>
                <a:cs typeface="+mn-lt"/>
              </a:rPr>
              <a:t>Peer support means that people share their knowledge, experience, emotional, social or practical help to each other.</a:t>
            </a:r>
            <a:endParaRPr lang="fi-FI"/>
          </a:p>
          <a:p>
            <a:endParaRPr lang="fi-FI">
              <a:cs typeface="Calibri"/>
            </a:endParaRPr>
          </a:p>
        </p:txBody>
      </p:sp>
      <p:sp>
        <p:nvSpPr>
          <p:cNvPr id="4" name="TextBox 3">
            <a:extLst>
              <a:ext uri="{FF2B5EF4-FFF2-40B4-BE49-F238E27FC236}">
                <a16:creationId xmlns:a16="http://schemas.microsoft.com/office/drawing/2014/main" id="{F0064D1D-2F23-431C-8357-67E1EB436455}"/>
              </a:ext>
            </a:extLst>
          </p:cNvPr>
          <p:cNvSpPr txBox="1"/>
          <p:nvPr/>
        </p:nvSpPr>
        <p:spPr>
          <a:xfrm>
            <a:off x="2401410" y="2168371"/>
            <a:ext cx="35421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fi-FI">
              <a:cs typeface="Calibri"/>
            </a:endParaRPr>
          </a:p>
        </p:txBody>
      </p:sp>
    </p:spTree>
    <p:extLst>
      <p:ext uri="{BB962C8B-B14F-4D97-AF65-F5344CB8AC3E}">
        <p14:creationId xmlns:p14="http://schemas.microsoft.com/office/powerpoint/2010/main" val="36925838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D2C54-38AA-4000-A079-24269B13E856}"/>
              </a:ext>
            </a:extLst>
          </p:cNvPr>
          <p:cNvSpPr>
            <a:spLocks noGrp="1"/>
          </p:cNvSpPr>
          <p:nvPr>
            <p:ph type="title"/>
          </p:nvPr>
        </p:nvSpPr>
        <p:spPr/>
        <p:txBody>
          <a:bodyPr/>
          <a:lstStyle/>
          <a:p>
            <a:r>
              <a:rPr lang="fi-FI">
                <a:cs typeface="Calibri"/>
              </a:rPr>
              <a:t>Face me -attitude</a:t>
            </a:r>
            <a:endParaRPr lang="fi-FI"/>
          </a:p>
        </p:txBody>
      </p:sp>
      <p:sp>
        <p:nvSpPr>
          <p:cNvPr id="3" name="Content Placeholder 2">
            <a:extLst>
              <a:ext uri="{FF2B5EF4-FFF2-40B4-BE49-F238E27FC236}">
                <a16:creationId xmlns:a16="http://schemas.microsoft.com/office/drawing/2014/main" id="{2F8A33C3-20BB-44BE-83F3-80CBF2B5F40B}"/>
              </a:ext>
            </a:extLst>
          </p:cNvPr>
          <p:cNvSpPr>
            <a:spLocks noGrp="1"/>
          </p:cNvSpPr>
          <p:nvPr>
            <p:ph idx="1"/>
          </p:nvPr>
        </p:nvSpPr>
        <p:spPr/>
        <p:txBody>
          <a:bodyPr/>
          <a:lstStyle/>
          <a:p>
            <a:r>
              <a:rPr lang="fi-FI">
                <a:ea typeface="+mn-lt"/>
                <a:cs typeface="+mn-lt"/>
              </a:rPr>
              <a:t>Face me is a requirement and a statement: </a:t>
            </a:r>
            <a:br>
              <a:rPr lang="fi-FI">
                <a:ea typeface="+mn-lt"/>
                <a:cs typeface="+mn-lt"/>
              </a:rPr>
            </a:br>
            <a:r>
              <a:rPr lang="fi-FI">
                <a:ea typeface="+mn-lt"/>
                <a:cs typeface="+mn-lt"/>
              </a:rPr>
              <a:t>inclusion is the only way, and it is possible. </a:t>
            </a:r>
            <a:br>
              <a:rPr lang="fi-FI">
                <a:ea typeface="+mn-lt"/>
                <a:cs typeface="+mn-lt"/>
              </a:rPr>
            </a:br>
            <a:r>
              <a:rPr lang="fi-FI">
                <a:ea typeface="+mn-lt"/>
                <a:cs typeface="+mn-lt"/>
              </a:rPr>
              <a:t>People with and without disabilities must and can live and work together, with equal rights and equal possibilities.</a:t>
            </a:r>
            <a:endParaRPr lang="fi-FI">
              <a:cs typeface="Calibri"/>
            </a:endParaRPr>
          </a:p>
        </p:txBody>
      </p:sp>
      <p:pic>
        <p:nvPicPr>
          <p:cNvPr id="5" name="Picture 18">
            <a:extLst>
              <a:ext uri="{FF2B5EF4-FFF2-40B4-BE49-F238E27FC236}">
                <a16:creationId xmlns:a16="http://schemas.microsoft.com/office/drawing/2014/main" id="{FAF70353-E1ED-475C-8F04-5B1E4E3126E9}"/>
              </a:ext>
            </a:extLst>
          </p:cNvPr>
          <p:cNvPicPr>
            <a:picLocks noChangeAspect="1"/>
          </p:cNvPicPr>
          <p:nvPr/>
        </p:nvPicPr>
        <p:blipFill>
          <a:blip r:embed="rId2"/>
          <a:stretch>
            <a:fillRect/>
          </a:stretch>
        </p:blipFill>
        <p:spPr>
          <a:xfrm>
            <a:off x="7180998" y="146714"/>
            <a:ext cx="1640006" cy="1708246"/>
          </a:xfrm>
          <a:prstGeom prst="rect">
            <a:avLst/>
          </a:prstGeom>
        </p:spPr>
      </p:pic>
    </p:spTree>
    <p:extLst>
      <p:ext uri="{BB962C8B-B14F-4D97-AF65-F5344CB8AC3E}">
        <p14:creationId xmlns:p14="http://schemas.microsoft.com/office/powerpoint/2010/main" val="9733304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6E9B7-3EFD-446D-9F2A-A2E26FDDFFC1}"/>
              </a:ext>
            </a:extLst>
          </p:cNvPr>
          <p:cNvSpPr>
            <a:spLocks noGrp="1"/>
          </p:cNvSpPr>
          <p:nvPr>
            <p:ph type="title"/>
          </p:nvPr>
        </p:nvSpPr>
        <p:spPr/>
        <p:txBody>
          <a:bodyPr/>
          <a:lstStyle/>
          <a:p>
            <a:r>
              <a:rPr lang="fi-FI">
                <a:cs typeface="Calibri"/>
              </a:rPr>
              <a:t>Experimental learning</a:t>
            </a:r>
            <a:endParaRPr lang="fi-FI"/>
          </a:p>
        </p:txBody>
      </p:sp>
      <p:sp>
        <p:nvSpPr>
          <p:cNvPr id="3" name="Content Placeholder 2">
            <a:extLst>
              <a:ext uri="{FF2B5EF4-FFF2-40B4-BE49-F238E27FC236}">
                <a16:creationId xmlns:a16="http://schemas.microsoft.com/office/drawing/2014/main" id="{7F436766-0478-4CD5-914C-57EE927F3F3B}"/>
              </a:ext>
            </a:extLst>
          </p:cNvPr>
          <p:cNvSpPr>
            <a:spLocks noGrp="1"/>
          </p:cNvSpPr>
          <p:nvPr>
            <p:ph idx="1"/>
          </p:nvPr>
        </p:nvSpPr>
        <p:spPr>
          <a:xfrm>
            <a:off x="1263336" y="1577454"/>
            <a:ext cx="7139136" cy="4525963"/>
          </a:xfrm>
        </p:spPr>
        <p:txBody>
          <a:bodyPr/>
          <a:lstStyle/>
          <a:p>
            <a:r>
              <a:rPr lang="fi-FI">
                <a:ea typeface="+mn-lt"/>
                <a:cs typeface="+mn-lt"/>
              </a:rPr>
              <a:t>We do rapid experiments to find out, what works.</a:t>
            </a:r>
          </a:p>
          <a:p>
            <a:r>
              <a:rPr lang="fi-FI">
                <a:ea typeface="+mn-lt"/>
                <a:cs typeface="+mn-lt"/>
              </a:rPr>
              <a:t>We plan our activities with participants and partners.</a:t>
            </a:r>
            <a:endParaRPr lang="fi-FI">
              <a:cs typeface="Calibri"/>
            </a:endParaRPr>
          </a:p>
        </p:txBody>
      </p:sp>
    </p:spTree>
    <p:extLst>
      <p:ext uri="{BB962C8B-B14F-4D97-AF65-F5344CB8AC3E}">
        <p14:creationId xmlns:p14="http://schemas.microsoft.com/office/powerpoint/2010/main" val="19822836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Otsikko 1">
            <a:extLst>
              <a:ext uri="{FF2B5EF4-FFF2-40B4-BE49-F238E27FC236}">
                <a16:creationId xmlns:a16="http://schemas.microsoft.com/office/drawing/2014/main" id="{574E3262-E1FC-4EE0-A223-62134B09255C}"/>
              </a:ext>
            </a:extLst>
          </p:cNvPr>
          <p:cNvSpPr>
            <a:spLocks noGrp="1"/>
          </p:cNvSpPr>
          <p:nvPr>
            <p:ph type="title"/>
          </p:nvPr>
        </p:nvSpPr>
        <p:spPr>
          <a:xfrm>
            <a:off x="1215962" y="3480149"/>
            <a:ext cx="7715250" cy="2507941"/>
          </a:xfrm>
        </p:spPr>
        <p:txBody>
          <a:bodyPr/>
          <a:lstStyle/>
          <a:p>
            <a:r>
              <a:rPr lang="fi-FI" altLang="fi-FI">
                <a:cs typeface="Calibri"/>
              </a:rPr>
              <a:t>Tell experiences </a:t>
            </a:r>
            <a:br>
              <a:rPr lang="fi-FI" altLang="fi-FI">
                <a:cs typeface="Calibri"/>
              </a:rPr>
            </a:br>
            <a:r>
              <a:rPr lang="fi-FI" altLang="fi-FI">
                <a:cs typeface="Calibri"/>
              </a:rPr>
              <a:t>from your life or work?</a:t>
            </a:r>
            <a:br>
              <a:rPr lang="fi-FI" altLang="fi-FI">
                <a:cs typeface="Calibri"/>
              </a:rPr>
            </a:br>
            <a:r>
              <a:rPr lang="fi-FI" altLang="fi-FI" sz="2400">
                <a:cs typeface="Calibri"/>
              </a:rPr>
              <a:t>Choose one or two of these subjects:</a:t>
            </a:r>
            <a:br>
              <a:rPr lang="fi-FI" altLang="fi-FI" sz="2400">
                <a:cs typeface="Calibri"/>
              </a:rPr>
            </a:br>
            <a:r>
              <a:rPr lang="fi-FI" altLang="fi-FI" sz="2400">
                <a:cs typeface="Calibri"/>
              </a:rPr>
              <a:t>Solution focused approach</a:t>
            </a:r>
            <a:br>
              <a:rPr lang="fi-FI" altLang="fi-FI" sz="2400">
                <a:cs typeface="Calibri"/>
              </a:rPr>
            </a:br>
            <a:r>
              <a:rPr lang="fi-FI" altLang="fi-FI" sz="2400">
                <a:cs typeface="+mj-lt"/>
              </a:rPr>
              <a:t>Expertice by experience</a:t>
            </a:r>
            <a:br>
              <a:rPr lang="fi-FI" altLang="fi-FI" sz="2400">
                <a:cs typeface="+mj-lt"/>
              </a:rPr>
            </a:br>
            <a:r>
              <a:rPr lang="fi-FI" altLang="fi-FI" sz="2400">
                <a:cs typeface="+mj-lt"/>
              </a:rPr>
              <a:t>Co-creation</a:t>
            </a:r>
            <a:br>
              <a:rPr lang="fi-FI" altLang="fi-FI" sz="2400">
                <a:cs typeface="+mj-lt"/>
              </a:rPr>
            </a:br>
            <a:r>
              <a:rPr lang="fi-FI" sz="2400">
                <a:cs typeface="Calibri"/>
              </a:rPr>
              <a:t>Online support</a:t>
            </a:r>
            <a:br>
              <a:rPr lang="fi-FI" sz="2400">
                <a:cs typeface="Calibri"/>
              </a:rPr>
            </a:br>
            <a:r>
              <a:rPr lang="fi-FI" sz="2400">
                <a:cs typeface="Calibri"/>
              </a:rPr>
              <a:t>Peer support</a:t>
            </a:r>
            <a:br>
              <a:rPr lang="fi-FI" sz="2400">
                <a:cs typeface="Calibri"/>
              </a:rPr>
            </a:br>
            <a:r>
              <a:rPr lang="fi-FI" sz="2400">
                <a:cs typeface="Calibri"/>
              </a:rPr>
              <a:t>Face me –attitude</a:t>
            </a:r>
            <a:br>
              <a:rPr lang="fi-FI" sz="2400">
                <a:cs typeface="Calibri"/>
              </a:rPr>
            </a:br>
            <a:r>
              <a:rPr lang="fi-FI" sz="2400">
                <a:cs typeface="Calibri"/>
              </a:rPr>
              <a:t>Experimental learning</a:t>
            </a:r>
            <a:br>
              <a:rPr lang="fi-FI" sz="2400">
                <a:cs typeface="Calibri"/>
              </a:rPr>
            </a:br>
            <a:br>
              <a:rPr lang="fi-FI" altLang="fi-FI" sz="2400">
                <a:cs typeface="Calibri"/>
              </a:rPr>
            </a:br>
            <a:endParaRPr lang="fi-FI" altLang="fi-FI" sz="2400">
              <a:cs typeface="Calibri"/>
            </a:endParaRPr>
          </a:p>
        </p:txBody>
      </p:sp>
      <p:pic>
        <p:nvPicPr>
          <p:cNvPr id="2" name="Picture 2">
            <a:extLst>
              <a:ext uri="{FF2B5EF4-FFF2-40B4-BE49-F238E27FC236}">
                <a16:creationId xmlns:a16="http://schemas.microsoft.com/office/drawing/2014/main" id="{65C78321-C7A2-432D-B127-104193DAF586}"/>
              </a:ext>
            </a:extLst>
          </p:cNvPr>
          <p:cNvPicPr>
            <a:picLocks noGrp="1" noChangeAspect="1"/>
          </p:cNvPicPr>
          <p:nvPr>
            <p:ph idx="1"/>
          </p:nvPr>
        </p:nvPicPr>
        <p:blipFill>
          <a:blip r:embed="rId2"/>
          <a:stretch>
            <a:fillRect/>
          </a:stretch>
        </p:blipFill>
        <p:spPr>
          <a:xfrm>
            <a:off x="3381340" y="218660"/>
            <a:ext cx="2914650" cy="2000534"/>
          </a:xfrm>
          <a:prstGeom prst="rect">
            <a:avLst/>
          </a:prstGeom>
        </p:spPr>
      </p:pic>
    </p:spTree>
    <p:extLst>
      <p:ext uri="{BB962C8B-B14F-4D97-AF65-F5344CB8AC3E}">
        <p14:creationId xmlns:p14="http://schemas.microsoft.com/office/powerpoint/2010/main" val="35212608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Otsikko 1">
            <a:extLst>
              <a:ext uri="{FF2B5EF4-FFF2-40B4-BE49-F238E27FC236}">
                <a16:creationId xmlns:a16="http://schemas.microsoft.com/office/drawing/2014/main" id="{574E3262-E1FC-4EE0-A223-62134B09255C}"/>
              </a:ext>
            </a:extLst>
          </p:cNvPr>
          <p:cNvSpPr>
            <a:spLocks noGrp="1"/>
          </p:cNvSpPr>
          <p:nvPr>
            <p:ph type="title"/>
          </p:nvPr>
        </p:nvSpPr>
        <p:spPr>
          <a:xfrm>
            <a:off x="1104991" y="2903102"/>
            <a:ext cx="7681959" cy="3584357"/>
          </a:xfrm>
        </p:spPr>
        <p:txBody>
          <a:bodyPr/>
          <a:lstStyle/>
          <a:p>
            <a:pPr algn="l"/>
            <a:br>
              <a:rPr lang="fi-FI" altLang="fi-FI" sz="2400">
                <a:cs typeface="Calibri"/>
              </a:rPr>
            </a:br>
            <a:r>
              <a:rPr lang="fi-FI" altLang="fi-FI" sz="2400">
                <a:cs typeface="Calibri"/>
              </a:rPr>
              <a:t>We will tell you three cases from our work.</a:t>
            </a:r>
            <a:br>
              <a:rPr lang="fi-FI" altLang="fi-FI" sz="2400">
                <a:cs typeface="Calibri"/>
              </a:rPr>
            </a:br>
            <a:br>
              <a:rPr lang="fi-FI" altLang="fi-FI" sz="2400">
                <a:cs typeface="Calibri"/>
              </a:rPr>
            </a:br>
            <a:r>
              <a:rPr lang="fi-FI" altLang="fi-FI" sz="2400">
                <a:cs typeface="Calibri"/>
              </a:rPr>
              <a:t>After that we discuss about these cases in groups.</a:t>
            </a:r>
            <a:br>
              <a:rPr lang="fi-FI" altLang="fi-FI" sz="2400">
                <a:cs typeface="Calibri"/>
              </a:rPr>
            </a:br>
            <a:br>
              <a:rPr lang="fi-FI" altLang="fi-FI" sz="2400">
                <a:cs typeface="+mj-lt"/>
              </a:rPr>
            </a:br>
            <a:r>
              <a:rPr lang="fi-FI" sz="2400">
                <a:ea typeface="+mj-lt"/>
                <a:cs typeface="+mj-lt"/>
              </a:rPr>
              <a:t>What kind of thoughts and feelings you have? </a:t>
            </a:r>
            <a:br>
              <a:rPr lang="fi-FI" sz="2400">
                <a:ea typeface="+mj-lt"/>
                <a:cs typeface="+mj-lt"/>
              </a:rPr>
            </a:br>
            <a:r>
              <a:rPr lang="fi-FI" sz="2400">
                <a:ea typeface="+mj-lt"/>
                <a:cs typeface="+mj-lt"/>
              </a:rPr>
              <a:t>What kind of support you have for these situations in your country?</a:t>
            </a:r>
            <a:br>
              <a:rPr lang="fi-FI" sz="2400">
                <a:ea typeface="+mj-lt"/>
                <a:cs typeface="+mj-lt"/>
              </a:rPr>
            </a:br>
            <a:r>
              <a:rPr lang="fi-FI" sz="2400">
                <a:ea typeface="+mj-lt"/>
                <a:cs typeface="+mj-lt"/>
              </a:rPr>
              <a:t>What kind of support there shoud be available for these situations?</a:t>
            </a:r>
            <a:br>
              <a:rPr lang="fi-FI" sz="2400">
                <a:ea typeface="+mj-lt"/>
                <a:cs typeface="+mj-lt"/>
              </a:rPr>
            </a:br>
            <a:r>
              <a:rPr lang="fi-FI" sz="2400">
                <a:ea typeface="+mj-lt"/>
                <a:cs typeface="+mj-lt"/>
              </a:rPr>
              <a:t>How do you use expertice by experience in your country?</a:t>
            </a:r>
            <a:br>
              <a:rPr lang="fi-FI" sz="2400">
                <a:ea typeface="+mj-lt"/>
                <a:cs typeface="+mj-lt"/>
              </a:rPr>
            </a:br>
            <a:br>
              <a:rPr lang="fi-FI" altLang="fi-FI" sz="2400">
                <a:cs typeface="Calibri"/>
              </a:rPr>
            </a:br>
            <a:br>
              <a:rPr lang="fi-FI" altLang="fi-FI" sz="2400">
                <a:cs typeface="Calibri"/>
              </a:rPr>
            </a:br>
            <a:endParaRPr lang="fi-FI" altLang="fi-FI" sz="2400">
              <a:cs typeface="Calibri"/>
            </a:endParaRPr>
          </a:p>
        </p:txBody>
      </p:sp>
      <p:pic>
        <p:nvPicPr>
          <p:cNvPr id="2" name="Picture 2">
            <a:extLst>
              <a:ext uri="{FF2B5EF4-FFF2-40B4-BE49-F238E27FC236}">
                <a16:creationId xmlns:a16="http://schemas.microsoft.com/office/drawing/2014/main" id="{65C78321-C7A2-432D-B127-104193DAF586}"/>
              </a:ext>
            </a:extLst>
          </p:cNvPr>
          <p:cNvPicPr>
            <a:picLocks noGrp="1" noChangeAspect="1"/>
          </p:cNvPicPr>
          <p:nvPr>
            <p:ph idx="1"/>
          </p:nvPr>
        </p:nvPicPr>
        <p:blipFill>
          <a:blip r:embed="rId2"/>
          <a:stretch>
            <a:fillRect/>
          </a:stretch>
        </p:blipFill>
        <p:spPr>
          <a:xfrm>
            <a:off x="3381340" y="218660"/>
            <a:ext cx="2914650" cy="2000534"/>
          </a:xfrm>
          <a:prstGeom prst="rect">
            <a:avLst/>
          </a:prstGeom>
        </p:spPr>
      </p:pic>
    </p:spTree>
    <p:extLst>
      <p:ext uri="{BB962C8B-B14F-4D97-AF65-F5344CB8AC3E}">
        <p14:creationId xmlns:p14="http://schemas.microsoft.com/office/powerpoint/2010/main" val="19933334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CCE10-4E42-4E97-AB2E-5F023E566E46}"/>
              </a:ext>
            </a:extLst>
          </p:cNvPr>
          <p:cNvSpPr>
            <a:spLocks noGrp="1"/>
          </p:cNvSpPr>
          <p:nvPr>
            <p:ph type="ctrTitle"/>
          </p:nvPr>
        </p:nvSpPr>
        <p:spPr>
          <a:xfrm>
            <a:off x="1017093" y="1004485"/>
            <a:ext cx="7486600" cy="1442591"/>
          </a:xfrm>
        </p:spPr>
        <p:txBody>
          <a:bodyPr/>
          <a:lstStyle/>
          <a:p>
            <a:pPr>
              <a:spcBef>
                <a:spcPct val="20000"/>
              </a:spcBef>
            </a:pPr>
            <a:r>
              <a:rPr lang="fi-FI">
                <a:ea typeface="+mj-lt"/>
                <a:cs typeface="+mj-lt"/>
              </a:rPr>
              <a:t>Online </a:t>
            </a:r>
            <a:r>
              <a:rPr lang="fi-FI" err="1">
                <a:ea typeface="+mj-lt"/>
                <a:cs typeface="+mj-lt"/>
              </a:rPr>
              <a:t>support</a:t>
            </a:r>
            <a:r>
              <a:rPr lang="fi-FI">
                <a:ea typeface="+mj-lt"/>
                <a:cs typeface="+mj-lt"/>
              </a:rPr>
              <a:t> for </a:t>
            </a:r>
            <a:r>
              <a:rPr lang="fi-FI" err="1">
                <a:ea typeface="+mj-lt"/>
                <a:cs typeface="+mj-lt"/>
              </a:rPr>
              <a:t>parents</a:t>
            </a:r>
            <a:r>
              <a:rPr lang="fi-FI">
                <a:ea typeface="+mj-lt"/>
                <a:cs typeface="+mj-lt"/>
              </a:rPr>
              <a:t> of </a:t>
            </a:r>
            <a:r>
              <a:rPr lang="fi-FI" err="1">
                <a:ea typeface="+mj-lt"/>
                <a:cs typeface="+mj-lt"/>
              </a:rPr>
              <a:t>youngsters</a:t>
            </a:r>
            <a:endParaRPr lang="fi-FI">
              <a:ea typeface="+mj-lt"/>
              <a:cs typeface="+mj-lt"/>
            </a:endParaRPr>
          </a:p>
        </p:txBody>
      </p:sp>
      <p:sp>
        <p:nvSpPr>
          <p:cNvPr id="3" name="Subtitle 2">
            <a:extLst>
              <a:ext uri="{FF2B5EF4-FFF2-40B4-BE49-F238E27FC236}">
                <a16:creationId xmlns:a16="http://schemas.microsoft.com/office/drawing/2014/main" id="{26942428-8BD5-40FC-B6CE-C519758DD2F6}"/>
              </a:ext>
            </a:extLst>
          </p:cNvPr>
          <p:cNvSpPr>
            <a:spLocks noGrp="1"/>
          </p:cNvSpPr>
          <p:nvPr>
            <p:ph type="subTitle" idx="1"/>
          </p:nvPr>
        </p:nvSpPr>
        <p:spPr/>
        <p:txBody>
          <a:bodyPr/>
          <a:lstStyle/>
          <a:p>
            <a:endParaRPr lang="fi-FI">
              <a:cs typeface="Calibri"/>
            </a:endParaRPr>
          </a:p>
        </p:txBody>
      </p:sp>
      <p:pic>
        <p:nvPicPr>
          <p:cNvPr id="4" name="Picture 4" descr="Kuva, joka sisältää kohteen ikkuna, istuminen, sisä, henkilö&#10;&#10;Kuvaus luotu, erittäin korkea luotettavuus">
            <a:extLst>
              <a:ext uri="{FF2B5EF4-FFF2-40B4-BE49-F238E27FC236}">
                <a16:creationId xmlns:a16="http://schemas.microsoft.com/office/drawing/2014/main" id="{B07765EB-6E31-42B4-91DA-0525FA59240E}"/>
              </a:ext>
            </a:extLst>
          </p:cNvPr>
          <p:cNvPicPr>
            <a:picLocks noChangeAspect="1"/>
          </p:cNvPicPr>
          <p:nvPr/>
        </p:nvPicPr>
        <p:blipFill>
          <a:blip r:embed="rId2"/>
          <a:stretch>
            <a:fillRect/>
          </a:stretch>
        </p:blipFill>
        <p:spPr>
          <a:xfrm>
            <a:off x="2063088" y="2696572"/>
            <a:ext cx="5688839" cy="3784977"/>
          </a:xfrm>
          <a:prstGeom prst="rect">
            <a:avLst/>
          </a:prstGeom>
        </p:spPr>
      </p:pic>
    </p:spTree>
    <p:extLst>
      <p:ext uri="{BB962C8B-B14F-4D97-AF65-F5344CB8AC3E}">
        <p14:creationId xmlns:p14="http://schemas.microsoft.com/office/powerpoint/2010/main" val="1533331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320B8-98AE-43F0-8543-47B8745F329A}"/>
              </a:ext>
            </a:extLst>
          </p:cNvPr>
          <p:cNvSpPr>
            <a:spLocks noGrp="1"/>
          </p:cNvSpPr>
          <p:nvPr>
            <p:ph type="title"/>
          </p:nvPr>
        </p:nvSpPr>
        <p:spPr/>
        <p:txBody>
          <a:bodyPr/>
          <a:lstStyle/>
          <a:p>
            <a:r>
              <a:rPr lang="fi-FI">
                <a:cs typeface="Calibri"/>
              </a:rPr>
              <a:t>Tommi and </a:t>
            </a:r>
            <a:r>
              <a:rPr lang="fi-FI" err="1">
                <a:cs typeface="Calibri"/>
              </a:rPr>
              <a:t>his</a:t>
            </a:r>
            <a:r>
              <a:rPr lang="fi-FI">
                <a:cs typeface="Calibri"/>
              </a:rPr>
              <a:t> </a:t>
            </a:r>
            <a:r>
              <a:rPr lang="fi-FI" err="1">
                <a:cs typeface="Calibri"/>
              </a:rPr>
              <a:t>parents</a:t>
            </a:r>
          </a:p>
        </p:txBody>
      </p:sp>
      <p:sp>
        <p:nvSpPr>
          <p:cNvPr id="3" name="Content Placeholder 2">
            <a:extLst>
              <a:ext uri="{FF2B5EF4-FFF2-40B4-BE49-F238E27FC236}">
                <a16:creationId xmlns:a16="http://schemas.microsoft.com/office/drawing/2014/main" id="{0F5A672E-A320-4E40-96C9-1060130D1C0C}"/>
              </a:ext>
            </a:extLst>
          </p:cNvPr>
          <p:cNvSpPr>
            <a:spLocks noGrp="1"/>
          </p:cNvSpPr>
          <p:nvPr>
            <p:ph idx="1"/>
          </p:nvPr>
        </p:nvSpPr>
        <p:spPr>
          <a:xfrm>
            <a:off x="1058619" y="1418230"/>
            <a:ext cx="7139136" cy="4525963"/>
          </a:xfrm>
        </p:spPr>
        <p:txBody>
          <a:bodyPr/>
          <a:lstStyle/>
          <a:p>
            <a:pPr marL="0" indent="0">
              <a:buNone/>
            </a:pPr>
            <a:r>
              <a:rPr lang="fi-FI" sz="2400" err="1">
                <a:ea typeface="+mn-lt"/>
                <a:cs typeface="+mn-lt"/>
              </a:rPr>
              <a:t>Family</a:t>
            </a:r>
            <a:r>
              <a:rPr lang="fi-FI" sz="2400">
                <a:ea typeface="+mn-lt"/>
                <a:cs typeface="+mn-lt"/>
              </a:rPr>
              <a:t> Tuleva: </a:t>
            </a:r>
            <a:r>
              <a:rPr lang="fi-FI" sz="2400" err="1">
                <a:ea typeface="+mn-lt"/>
                <a:cs typeface="+mn-lt"/>
              </a:rPr>
              <a:t>mother</a:t>
            </a:r>
            <a:r>
              <a:rPr lang="fi-FI" sz="2400">
                <a:ea typeface="+mn-lt"/>
                <a:cs typeface="+mn-lt"/>
              </a:rPr>
              <a:t>, </a:t>
            </a:r>
            <a:r>
              <a:rPr lang="fi-FI" sz="2400" err="1">
                <a:ea typeface="+mn-lt"/>
                <a:cs typeface="+mn-lt"/>
              </a:rPr>
              <a:t>father</a:t>
            </a:r>
            <a:r>
              <a:rPr lang="fi-FI" sz="2400">
                <a:ea typeface="+mn-lt"/>
                <a:cs typeface="+mn-lt"/>
              </a:rPr>
              <a:t> and </a:t>
            </a:r>
            <a:r>
              <a:rPr lang="fi-FI" sz="2400" err="1">
                <a:ea typeface="+mn-lt"/>
                <a:cs typeface="+mn-lt"/>
              </a:rPr>
              <a:t>three</a:t>
            </a:r>
            <a:r>
              <a:rPr lang="fi-FI" sz="2400">
                <a:ea typeface="+mn-lt"/>
                <a:cs typeface="+mn-lt"/>
              </a:rPr>
              <a:t> </a:t>
            </a:r>
            <a:r>
              <a:rPr lang="fi-FI" sz="2400" err="1">
                <a:ea typeface="+mn-lt"/>
                <a:cs typeface="+mn-lt"/>
              </a:rPr>
              <a:t>children</a:t>
            </a:r>
            <a:r>
              <a:rPr lang="fi-FI" sz="2400">
                <a:ea typeface="+mn-lt"/>
                <a:cs typeface="+mn-lt"/>
              </a:rPr>
              <a:t>. </a:t>
            </a:r>
            <a:endParaRPr lang="fi-FI"/>
          </a:p>
          <a:p>
            <a:pPr marL="0" indent="0">
              <a:buNone/>
            </a:pPr>
            <a:endParaRPr lang="fi-FI" sz="2400">
              <a:cs typeface="Calibri"/>
            </a:endParaRPr>
          </a:p>
          <a:p>
            <a:pPr marL="0" indent="0">
              <a:buNone/>
            </a:pPr>
            <a:r>
              <a:rPr lang="fi-FI" sz="2400">
                <a:ea typeface="+mn-lt"/>
                <a:cs typeface="+mn-lt"/>
              </a:rPr>
              <a:t>Tommi is 16 </a:t>
            </a:r>
            <a:r>
              <a:rPr lang="fi-FI" sz="2400" err="1">
                <a:ea typeface="+mn-lt"/>
                <a:cs typeface="+mn-lt"/>
              </a:rPr>
              <a:t>years</a:t>
            </a:r>
            <a:r>
              <a:rPr lang="fi-FI" sz="2400">
                <a:ea typeface="+mn-lt"/>
                <a:cs typeface="+mn-lt"/>
              </a:rPr>
              <a:t> </a:t>
            </a:r>
            <a:r>
              <a:rPr lang="fi-FI" sz="2400" err="1">
                <a:ea typeface="+mn-lt"/>
                <a:cs typeface="+mn-lt"/>
              </a:rPr>
              <a:t>old</a:t>
            </a:r>
            <a:r>
              <a:rPr lang="fi-FI" sz="2400">
                <a:ea typeface="+mn-lt"/>
                <a:cs typeface="+mn-lt"/>
              </a:rPr>
              <a:t>. </a:t>
            </a:r>
          </a:p>
          <a:p>
            <a:pPr marL="0" indent="0">
              <a:buNone/>
            </a:pPr>
            <a:endParaRPr lang="fi-FI" sz="2400">
              <a:cs typeface="Calibri"/>
            </a:endParaRPr>
          </a:p>
          <a:p>
            <a:pPr marL="0" indent="0">
              <a:buNone/>
            </a:pPr>
            <a:r>
              <a:rPr lang="fi-FI" sz="2400" err="1">
                <a:ea typeface="+mn-lt"/>
                <a:cs typeface="+mn-lt"/>
              </a:rPr>
              <a:t>His</a:t>
            </a:r>
            <a:r>
              <a:rPr lang="fi-FI" sz="2400">
                <a:ea typeface="+mn-lt"/>
                <a:cs typeface="+mn-lt"/>
              </a:rPr>
              <a:t> </a:t>
            </a:r>
            <a:r>
              <a:rPr lang="fi-FI" sz="2400" err="1">
                <a:ea typeface="+mn-lt"/>
                <a:cs typeface="+mn-lt"/>
              </a:rPr>
              <a:t>ground</a:t>
            </a:r>
            <a:r>
              <a:rPr lang="fi-FI" sz="2400">
                <a:ea typeface="+mn-lt"/>
                <a:cs typeface="+mn-lt"/>
              </a:rPr>
              <a:t> </a:t>
            </a:r>
            <a:r>
              <a:rPr lang="fi-FI" sz="2400" err="1">
                <a:ea typeface="+mn-lt"/>
                <a:cs typeface="+mn-lt"/>
              </a:rPr>
              <a:t>school</a:t>
            </a:r>
            <a:r>
              <a:rPr lang="fi-FI" sz="2400">
                <a:ea typeface="+mn-lt"/>
                <a:cs typeface="+mn-lt"/>
              </a:rPr>
              <a:t> is </a:t>
            </a:r>
            <a:r>
              <a:rPr lang="fi-FI" sz="2400" err="1">
                <a:ea typeface="+mn-lt"/>
                <a:cs typeface="+mn-lt"/>
              </a:rPr>
              <a:t>ending</a:t>
            </a:r>
            <a:r>
              <a:rPr lang="fi-FI" sz="2400">
                <a:ea typeface="+mn-lt"/>
                <a:cs typeface="+mn-lt"/>
              </a:rPr>
              <a:t>. </a:t>
            </a:r>
          </a:p>
          <a:p>
            <a:pPr marL="0" indent="0">
              <a:buNone/>
            </a:pPr>
            <a:endParaRPr lang="fi-FI" sz="2400">
              <a:cs typeface="Calibri"/>
            </a:endParaRPr>
          </a:p>
          <a:p>
            <a:pPr marL="0" indent="0">
              <a:buNone/>
            </a:pPr>
            <a:r>
              <a:rPr lang="fi-FI" sz="2400">
                <a:ea typeface="+mn-lt"/>
                <a:cs typeface="+mn-lt"/>
              </a:rPr>
              <a:t>He </a:t>
            </a:r>
            <a:r>
              <a:rPr lang="fi-FI" sz="2400" err="1">
                <a:ea typeface="+mn-lt"/>
                <a:cs typeface="+mn-lt"/>
              </a:rPr>
              <a:t>needs</a:t>
            </a:r>
            <a:r>
              <a:rPr lang="fi-FI" sz="2400">
                <a:ea typeface="+mn-lt"/>
                <a:cs typeface="+mn-lt"/>
              </a:rPr>
              <a:t> to </a:t>
            </a:r>
            <a:r>
              <a:rPr lang="fi-FI" sz="2400" err="1">
                <a:ea typeface="+mn-lt"/>
                <a:cs typeface="+mn-lt"/>
              </a:rPr>
              <a:t>decide</a:t>
            </a:r>
            <a:r>
              <a:rPr lang="fi-FI" sz="2400">
                <a:ea typeface="+mn-lt"/>
                <a:cs typeface="+mn-lt"/>
              </a:rPr>
              <a:t> </a:t>
            </a:r>
            <a:r>
              <a:rPr lang="fi-FI" sz="2400" err="1">
                <a:ea typeface="+mn-lt"/>
                <a:cs typeface="+mn-lt"/>
              </a:rPr>
              <a:t>what</a:t>
            </a:r>
            <a:r>
              <a:rPr lang="fi-FI" sz="2400">
                <a:ea typeface="+mn-lt"/>
                <a:cs typeface="+mn-lt"/>
              </a:rPr>
              <a:t> to </a:t>
            </a:r>
            <a:r>
              <a:rPr lang="fi-FI" sz="2400" err="1">
                <a:ea typeface="+mn-lt"/>
                <a:cs typeface="+mn-lt"/>
              </a:rPr>
              <a:t>study</a:t>
            </a:r>
            <a:r>
              <a:rPr lang="fi-FI" sz="2400">
                <a:ea typeface="+mn-lt"/>
                <a:cs typeface="+mn-lt"/>
              </a:rPr>
              <a:t> and </a:t>
            </a:r>
            <a:r>
              <a:rPr lang="fi-FI" sz="2400" err="1">
                <a:ea typeface="+mn-lt"/>
                <a:cs typeface="+mn-lt"/>
              </a:rPr>
              <a:t>where</a:t>
            </a:r>
            <a:r>
              <a:rPr lang="fi-FI" sz="2400">
                <a:ea typeface="+mn-lt"/>
                <a:cs typeface="+mn-lt"/>
              </a:rPr>
              <a:t>. </a:t>
            </a:r>
          </a:p>
          <a:p>
            <a:pPr marL="0" indent="0">
              <a:buNone/>
            </a:pPr>
            <a:endParaRPr lang="fi-FI" sz="2400">
              <a:cs typeface="Calibri"/>
            </a:endParaRPr>
          </a:p>
          <a:p>
            <a:pPr marL="0" indent="0">
              <a:buNone/>
            </a:pPr>
            <a:r>
              <a:rPr lang="fi-FI" sz="2400">
                <a:ea typeface="+mn-lt"/>
                <a:cs typeface="+mn-lt"/>
              </a:rPr>
              <a:t>He </a:t>
            </a:r>
            <a:r>
              <a:rPr lang="fi-FI" sz="2400" err="1">
                <a:ea typeface="+mn-lt"/>
                <a:cs typeface="+mn-lt"/>
              </a:rPr>
              <a:t>needs</a:t>
            </a:r>
            <a:r>
              <a:rPr lang="fi-FI" sz="2400">
                <a:ea typeface="+mn-lt"/>
                <a:cs typeface="+mn-lt"/>
              </a:rPr>
              <a:t> to </a:t>
            </a:r>
            <a:r>
              <a:rPr lang="fi-FI" sz="2400" err="1">
                <a:ea typeface="+mn-lt"/>
                <a:cs typeface="+mn-lt"/>
              </a:rPr>
              <a:t>decide</a:t>
            </a:r>
            <a:r>
              <a:rPr lang="fi-FI" sz="2400">
                <a:ea typeface="+mn-lt"/>
                <a:cs typeface="+mn-lt"/>
              </a:rPr>
              <a:t> </a:t>
            </a:r>
            <a:r>
              <a:rPr lang="fi-FI" sz="2400" err="1">
                <a:ea typeface="+mn-lt"/>
                <a:cs typeface="+mn-lt"/>
              </a:rPr>
              <a:t>where</a:t>
            </a:r>
            <a:r>
              <a:rPr lang="fi-FI" sz="2400">
                <a:ea typeface="+mn-lt"/>
                <a:cs typeface="+mn-lt"/>
              </a:rPr>
              <a:t> to live </a:t>
            </a:r>
            <a:r>
              <a:rPr lang="fi-FI" sz="2400" err="1">
                <a:ea typeface="+mn-lt"/>
                <a:cs typeface="+mn-lt"/>
              </a:rPr>
              <a:t>while</a:t>
            </a:r>
            <a:r>
              <a:rPr lang="fi-FI" sz="2400">
                <a:ea typeface="+mn-lt"/>
                <a:cs typeface="+mn-lt"/>
              </a:rPr>
              <a:t> </a:t>
            </a:r>
            <a:r>
              <a:rPr lang="fi-FI" sz="2400" err="1">
                <a:ea typeface="+mn-lt"/>
                <a:cs typeface="+mn-lt"/>
              </a:rPr>
              <a:t>studying</a:t>
            </a:r>
            <a:r>
              <a:rPr lang="fi-FI" sz="2400">
                <a:ea typeface="+mn-lt"/>
                <a:cs typeface="+mn-lt"/>
              </a:rPr>
              <a:t>. </a:t>
            </a:r>
            <a:endParaRPr lang="fi-FI"/>
          </a:p>
        </p:txBody>
      </p:sp>
      <p:pic>
        <p:nvPicPr>
          <p:cNvPr id="4" name="Picture 4">
            <a:extLst>
              <a:ext uri="{FF2B5EF4-FFF2-40B4-BE49-F238E27FC236}">
                <a16:creationId xmlns:a16="http://schemas.microsoft.com/office/drawing/2014/main" id="{A9B9DA12-12DA-4497-8A14-CEE5E94C14BC}"/>
              </a:ext>
            </a:extLst>
          </p:cNvPr>
          <p:cNvPicPr>
            <a:picLocks noChangeAspect="1"/>
          </p:cNvPicPr>
          <p:nvPr/>
        </p:nvPicPr>
        <p:blipFill>
          <a:blip r:embed="rId2"/>
          <a:stretch>
            <a:fillRect/>
          </a:stretch>
        </p:blipFill>
        <p:spPr>
          <a:xfrm>
            <a:off x="7755269" y="996571"/>
            <a:ext cx="866775" cy="952500"/>
          </a:xfrm>
          <a:prstGeom prst="rect">
            <a:avLst/>
          </a:prstGeom>
        </p:spPr>
      </p:pic>
      <p:pic>
        <p:nvPicPr>
          <p:cNvPr id="6" name="Picture 6">
            <a:extLst>
              <a:ext uri="{FF2B5EF4-FFF2-40B4-BE49-F238E27FC236}">
                <a16:creationId xmlns:a16="http://schemas.microsoft.com/office/drawing/2014/main" id="{8F42A1DE-1CFA-431C-8DD4-76C8CA08BAD5}"/>
              </a:ext>
            </a:extLst>
          </p:cNvPr>
          <p:cNvPicPr>
            <a:picLocks noChangeAspect="1"/>
          </p:cNvPicPr>
          <p:nvPr/>
        </p:nvPicPr>
        <p:blipFill>
          <a:blip r:embed="rId3"/>
          <a:stretch>
            <a:fillRect/>
          </a:stretch>
        </p:blipFill>
        <p:spPr>
          <a:xfrm>
            <a:off x="7815050" y="2077304"/>
            <a:ext cx="838200" cy="838200"/>
          </a:xfrm>
          <a:prstGeom prst="rect">
            <a:avLst/>
          </a:prstGeom>
        </p:spPr>
      </p:pic>
      <p:pic>
        <p:nvPicPr>
          <p:cNvPr id="8" name="Picture 8">
            <a:extLst>
              <a:ext uri="{FF2B5EF4-FFF2-40B4-BE49-F238E27FC236}">
                <a16:creationId xmlns:a16="http://schemas.microsoft.com/office/drawing/2014/main" id="{08DFCD09-8D7E-42B0-A795-BF73F9B13F9C}"/>
              </a:ext>
            </a:extLst>
          </p:cNvPr>
          <p:cNvPicPr>
            <a:picLocks noChangeAspect="1"/>
          </p:cNvPicPr>
          <p:nvPr/>
        </p:nvPicPr>
        <p:blipFill>
          <a:blip r:embed="rId4"/>
          <a:stretch>
            <a:fillRect/>
          </a:stretch>
        </p:blipFill>
        <p:spPr>
          <a:xfrm>
            <a:off x="7763728" y="2981325"/>
            <a:ext cx="895350" cy="895350"/>
          </a:xfrm>
          <a:prstGeom prst="rect">
            <a:avLst/>
          </a:prstGeom>
        </p:spPr>
      </p:pic>
      <p:pic>
        <p:nvPicPr>
          <p:cNvPr id="10" name="Picture 10" descr="Kuva, joka sisältää kohteen clipart-kuva&#10;&#10;Kuvaus luotu, korkea luotettavuus">
            <a:extLst>
              <a:ext uri="{FF2B5EF4-FFF2-40B4-BE49-F238E27FC236}">
                <a16:creationId xmlns:a16="http://schemas.microsoft.com/office/drawing/2014/main" id="{5A0CE904-DC34-4FAC-956B-8D63FFF1C31F}"/>
              </a:ext>
            </a:extLst>
          </p:cNvPr>
          <p:cNvPicPr>
            <a:picLocks noChangeAspect="1"/>
          </p:cNvPicPr>
          <p:nvPr/>
        </p:nvPicPr>
        <p:blipFill>
          <a:blip r:embed="rId5"/>
          <a:stretch>
            <a:fillRect/>
          </a:stretch>
        </p:blipFill>
        <p:spPr>
          <a:xfrm>
            <a:off x="7750507" y="4014432"/>
            <a:ext cx="876300" cy="876300"/>
          </a:xfrm>
          <a:prstGeom prst="rect">
            <a:avLst/>
          </a:prstGeom>
        </p:spPr>
      </p:pic>
      <p:pic>
        <p:nvPicPr>
          <p:cNvPr id="12" name="Picture 12" descr="Kuva, joka sisältää kohteen rakennus&#10;&#10;Kuvaus luotu, korkea luotettavuus">
            <a:extLst>
              <a:ext uri="{FF2B5EF4-FFF2-40B4-BE49-F238E27FC236}">
                <a16:creationId xmlns:a16="http://schemas.microsoft.com/office/drawing/2014/main" id="{AC804FBC-A50A-4EDC-93D1-DF5A77E89E49}"/>
              </a:ext>
            </a:extLst>
          </p:cNvPr>
          <p:cNvPicPr>
            <a:picLocks noChangeAspect="1"/>
          </p:cNvPicPr>
          <p:nvPr/>
        </p:nvPicPr>
        <p:blipFill>
          <a:blip r:embed="rId6"/>
          <a:stretch>
            <a:fillRect/>
          </a:stretch>
        </p:blipFill>
        <p:spPr>
          <a:xfrm>
            <a:off x="7760032" y="5024793"/>
            <a:ext cx="857250" cy="857250"/>
          </a:xfrm>
          <a:prstGeom prst="rect">
            <a:avLst/>
          </a:prstGeom>
        </p:spPr>
      </p:pic>
    </p:spTree>
    <p:extLst>
      <p:ext uri="{BB962C8B-B14F-4D97-AF65-F5344CB8AC3E}">
        <p14:creationId xmlns:p14="http://schemas.microsoft.com/office/powerpoint/2010/main" val="20270321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BE15A4-1592-4101-AAA4-E6497B8D2260}"/>
              </a:ext>
            </a:extLst>
          </p:cNvPr>
          <p:cNvSpPr>
            <a:spLocks noGrp="1"/>
          </p:cNvSpPr>
          <p:nvPr>
            <p:ph type="title"/>
          </p:nvPr>
        </p:nvSpPr>
        <p:spPr>
          <a:xfrm>
            <a:off x="971600" y="104041"/>
            <a:ext cx="7715200" cy="1143000"/>
          </a:xfrm>
        </p:spPr>
        <p:txBody>
          <a:bodyPr/>
          <a:lstStyle/>
          <a:p>
            <a:endParaRPr lang="fi-FI">
              <a:cs typeface="Calibri"/>
            </a:endParaRPr>
          </a:p>
        </p:txBody>
      </p:sp>
      <p:sp>
        <p:nvSpPr>
          <p:cNvPr id="3" name="Content Placeholder 2">
            <a:extLst>
              <a:ext uri="{FF2B5EF4-FFF2-40B4-BE49-F238E27FC236}">
                <a16:creationId xmlns:a16="http://schemas.microsoft.com/office/drawing/2014/main" id="{A2A50A8A-3C4C-40A9-82C6-D711FBDFFA71}"/>
              </a:ext>
            </a:extLst>
          </p:cNvPr>
          <p:cNvSpPr>
            <a:spLocks noGrp="1"/>
          </p:cNvSpPr>
          <p:nvPr>
            <p:ph idx="1"/>
          </p:nvPr>
        </p:nvSpPr>
        <p:spPr>
          <a:xfrm>
            <a:off x="1092739" y="1304499"/>
            <a:ext cx="7309733" cy="4525963"/>
          </a:xfrm>
        </p:spPr>
        <p:txBody>
          <a:bodyPr/>
          <a:lstStyle/>
          <a:p>
            <a:pPr marL="0" indent="0">
              <a:buNone/>
            </a:pPr>
            <a:r>
              <a:rPr lang="fi-FI" sz="2000">
                <a:ea typeface="+mn-lt"/>
                <a:cs typeface="+mn-lt"/>
              </a:rPr>
              <a:t>On free time Tommi </a:t>
            </a:r>
            <a:r>
              <a:rPr lang="fi-FI" sz="2000" err="1">
                <a:ea typeface="+mn-lt"/>
                <a:cs typeface="+mn-lt"/>
              </a:rPr>
              <a:t>wants</a:t>
            </a:r>
            <a:r>
              <a:rPr lang="fi-FI" sz="2000">
                <a:ea typeface="+mn-lt"/>
                <a:cs typeface="+mn-lt"/>
              </a:rPr>
              <a:t> to go to shopping </a:t>
            </a:r>
            <a:endParaRPr lang="fi-FI">
              <a:ea typeface="+mn-lt"/>
              <a:cs typeface="+mn-lt"/>
            </a:endParaRPr>
          </a:p>
          <a:p>
            <a:pPr marL="0" indent="0">
              <a:buNone/>
            </a:pPr>
            <a:r>
              <a:rPr lang="fi-FI" sz="2000">
                <a:ea typeface="+mn-lt"/>
                <a:cs typeface="+mn-lt"/>
              </a:rPr>
              <a:t>and play </a:t>
            </a:r>
            <a:r>
              <a:rPr lang="fi-FI" sz="2000" err="1">
                <a:ea typeface="+mn-lt"/>
                <a:cs typeface="+mn-lt"/>
              </a:rPr>
              <a:t>football</a:t>
            </a:r>
            <a:r>
              <a:rPr lang="fi-FI" sz="2000">
                <a:ea typeface="+mn-lt"/>
                <a:cs typeface="+mn-lt"/>
              </a:rPr>
              <a:t> </a:t>
            </a:r>
            <a:r>
              <a:rPr lang="fi-FI" sz="2000" err="1">
                <a:ea typeface="+mn-lt"/>
                <a:cs typeface="+mn-lt"/>
              </a:rPr>
              <a:t>with</a:t>
            </a:r>
            <a:r>
              <a:rPr lang="fi-FI" sz="2000">
                <a:ea typeface="+mn-lt"/>
                <a:cs typeface="+mn-lt"/>
              </a:rPr>
              <a:t> </a:t>
            </a:r>
            <a:r>
              <a:rPr lang="fi-FI" sz="2000" err="1">
                <a:ea typeface="+mn-lt"/>
                <a:cs typeface="+mn-lt"/>
              </a:rPr>
              <a:t>his</a:t>
            </a:r>
            <a:r>
              <a:rPr lang="fi-FI" sz="2000">
                <a:ea typeface="+mn-lt"/>
                <a:cs typeface="+mn-lt"/>
              </a:rPr>
              <a:t> </a:t>
            </a:r>
            <a:r>
              <a:rPr lang="fi-FI" sz="2000" err="1">
                <a:ea typeface="+mn-lt"/>
                <a:cs typeface="+mn-lt"/>
              </a:rPr>
              <a:t>friends</a:t>
            </a:r>
            <a:r>
              <a:rPr lang="fi-FI" sz="2000">
                <a:ea typeface="+mn-lt"/>
                <a:cs typeface="+mn-lt"/>
              </a:rPr>
              <a:t>. </a:t>
            </a:r>
            <a:endParaRPr lang="fi-FI">
              <a:ea typeface="+mn-lt"/>
              <a:cs typeface="+mn-lt"/>
            </a:endParaRPr>
          </a:p>
          <a:p>
            <a:pPr marL="0" indent="0">
              <a:buNone/>
            </a:pPr>
            <a:r>
              <a:rPr lang="fi-FI" sz="2000">
                <a:ea typeface="+mn-lt"/>
                <a:cs typeface="+mn-lt"/>
              </a:rPr>
              <a:t>Tommi </a:t>
            </a:r>
            <a:r>
              <a:rPr lang="fi-FI" sz="2000" err="1">
                <a:ea typeface="+mn-lt"/>
                <a:cs typeface="+mn-lt"/>
              </a:rPr>
              <a:t>needs</a:t>
            </a:r>
            <a:r>
              <a:rPr lang="fi-FI" sz="2000">
                <a:ea typeface="+mn-lt"/>
                <a:cs typeface="+mn-lt"/>
              </a:rPr>
              <a:t> </a:t>
            </a:r>
            <a:r>
              <a:rPr lang="fi-FI" sz="2000" err="1">
                <a:ea typeface="+mn-lt"/>
                <a:cs typeface="+mn-lt"/>
              </a:rPr>
              <a:t>support</a:t>
            </a:r>
            <a:r>
              <a:rPr lang="fi-FI" sz="2000">
                <a:ea typeface="+mn-lt"/>
                <a:cs typeface="+mn-lt"/>
              </a:rPr>
              <a:t> for </a:t>
            </a:r>
            <a:r>
              <a:rPr lang="fi-FI" sz="2000" err="1">
                <a:ea typeface="+mn-lt"/>
                <a:cs typeface="+mn-lt"/>
              </a:rPr>
              <a:t>that</a:t>
            </a:r>
            <a:r>
              <a:rPr lang="fi-FI" sz="2000">
                <a:ea typeface="+mn-lt"/>
                <a:cs typeface="+mn-lt"/>
              </a:rPr>
              <a:t>.</a:t>
            </a:r>
            <a:endParaRPr lang="fi-FI">
              <a:cs typeface="Calibri"/>
            </a:endParaRPr>
          </a:p>
          <a:p>
            <a:pPr marL="0" indent="0">
              <a:buNone/>
            </a:pPr>
            <a:endParaRPr lang="fi-FI" sz="2000">
              <a:ea typeface="+mn-lt"/>
              <a:cs typeface="+mn-lt"/>
            </a:endParaRPr>
          </a:p>
          <a:p>
            <a:pPr marL="0" indent="0">
              <a:buNone/>
            </a:pPr>
            <a:r>
              <a:rPr lang="fi-FI" sz="2000">
                <a:ea typeface="+mn-lt"/>
                <a:cs typeface="+mn-lt"/>
              </a:rPr>
              <a:t>He </a:t>
            </a:r>
            <a:r>
              <a:rPr lang="fi-FI" sz="2000" err="1">
                <a:ea typeface="+mn-lt"/>
                <a:cs typeface="+mn-lt"/>
              </a:rPr>
              <a:t>wants</a:t>
            </a:r>
            <a:r>
              <a:rPr lang="fi-FI" sz="2000">
                <a:ea typeface="+mn-lt"/>
                <a:cs typeface="+mn-lt"/>
              </a:rPr>
              <a:t> to </a:t>
            </a:r>
            <a:r>
              <a:rPr lang="fi-FI" sz="2000" err="1">
                <a:ea typeface="+mn-lt"/>
                <a:cs typeface="+mn-lt"/>
              </a:rPr>
              <a:t>do</a:t>
            </a:r>
            <a:r>
              <a:rPr lang="fi-FI" sz="2000">
                <a:ea typeface="+mn-lt"/>
                <a:cs typeface="+mn-lt"/>
              </a:rPr>
              <a:t> </a:t>
            </a:r>
            <a:r>
              <a:rPr lang="fi-FI" sz="2000" err="1">
                <a:ea typeface="+mn-lt"/>
                <a:cs typeface="+mn-lt"/>
              </a:rPr>
              <a:t>those</a:t>
            </a:r>
            <a:r>
              <a:rPr lang="fi-FI" sz="2000">
                <a:ea typeface="+mn-lt"/>
                <a:cs typeface="+mn-lt"/>
              </a:rPr>
              <a:t> </a:t>
            </a:r>
            <a:r>
              <a:rPr lang="fi-FI" sz="2000" err="1">
                <a:ea typeface="+mn-lt"/>
                <a:cs typeface="+mn-lt"/>
              </a:rPr>
              <a:t>things</a:t>
            </a:r>
            <a:r>
              <a:rPr lang="fi-FI" sz="2000">
                <a:ea typeface="+mn-lt"/>
                <a:cs typeface="+mn-lt"/>
              </a:rPr>
              <a:t> </a:t>
            </a:r>
            <a:r>
              <a:rPr lang="fi-FI" sz="2000" err="1">
                <a:ea typeface="+mn-lt"/>
                <a:cs typeface="+mn-lt"/>
              </a:rPr>
              <a:t>without</a:t>
            </a:r>
            <a:r>
              <a:rPr lang="fi-FI" sz="2000">
                <a:ea typeface="+mn-lt"/>
                <a:cs typeface="+mn-lt"/>
              </a:rPr>
              <a:t> </a:t>
            </a:r>
            <a:r>
              <a:rPr lang="fi-FI" sz="2000" err="1">
                <a:ea typeface="+mn-lt"/>
                <a:cs typeface="+mn-lt"/>
              </a:rPr>
              <a:t>his</a:t>
            </a:r>
            <a:r>
              <a:rPr lang="fi-FI" sz="2000">
                <a:ea typeface="+mn-lt"/>
                <a:cs typeface="+mn-lt"/>
              </a:rPr>
              <a:t> </a:t>
            </a:r>
            <a:r>
              <a:rPr lang="fi-FI" sz="2000" err="1">
                <a:ea typeface="+mn-lt"/>
                <a:cs typeface="+mn-lt"/>
              </a:rPr>
              <a:t>parents</a:t>
            </a:r>
            <a:r>
              <a:rPr lang="fi-FI" sz="2000">
                <a:ea typeface="+mn-lt"/>
                <a:cs typeface="+mn-lt"/>
              </a:rPr>
              <a:t>.</a:t>
            </a:r>
            <a:endParaRPr lang="fi-FI" sz="2000">
              <a:cs typeface="Calibri"/>
            </a:endParaRPr>
          </a:p>
          <a:p>
            <a:pPr marL="0" indent="0">
              <a:buNone/>
            </a:pPr>
            <a:r>
              <a:rPr lang="fi-FI" sz="2000">
                <a:ea typeface="+mn-lt"/>
                <a:cs typeface="+mn-lt"/>
              </a:rPr>
              <a:t>He </a:t>
            </a:r>
            <a:r>
              <a:rPr lang="fi-FI" sz="2000" err="1">
                <a:ea typeface="+mn-lt"/>
                <a:cs typeface="+mn-lt"/>
              </a:rPr>
              <a:t>has</a:t>
            </a:r>
            <a:r>
              <a:rPr lang="fi-FI" sz="2000">
                <a:ea typeface="+mn-lt"/>
                <a:cs typeface="+mn-lt"/>
              </a:rPr>
              <a:t> a </a:t>
            </a:r>
            <a:r>
              <a:rPr lang="fi-FI" sz="2000" err="1">
                <a:ea typeface="+mn-lt"/>
                <a:cs typeface="+mn-lt"/>
              </a:rPr>
              <a:t>personal</a:t>
            </a:r>
            <a:r>
              <a:rPr lang="fi-FI" sz="2000">
                <a:ea typeface="+mn-lt"/>
                <a:cs typeface="+mn-lt"/>
              </a:rPr>
              <a:t> </a:t>
            </a:r>
            <a:r>
              <a:rPr lang="fi-FI" sz="2000" err="1">
                <a:ea typeface="+mn-lt"/>
                <a:cs typeface="+mn-lt"/>
              </a:rPr>
              <a:t>assistant</a:t>
            </a:r>
            <a:r>
              <a:rPr lang="fi-FI" sz="2000">
                <a:ea typeface="+mn-lt"/>
                <a:cs typeface="+mn-lt"/>
              </a:rPr>
              <a:t>.</a:t>
            </a:r>
            <a:endParaRPr lang="fi-FI" sz="2000">
              <a:cs typeface="Calibri"/>
            </a:endParaRPr>
          </a:p>
          <a:p>
            <a:pPr marL="0" indent="0">
              <a:buNone/>
            </a:pPr>
            <a:r>
              <a:rPr lang="fi-FI" sz="2000" err="1">
                <a:ea typeface="+mn-lt"/>
                <a:cs typeface="+mn-lt"/>
              </a:rPr>
              <a:t>With</a:t>
            </a:r>
            <a:r>
              <a:rPr lang="fi-FI" sz="2000">
                <a:ea typeface="+mn-lt"/>
                <a:cs typeface="+mn-lt"/>
              </a:rPr>
              <a:t> </a:t>
            </a:r>
            <a:r>
              <a:rPr lang="fi-FI" sz="2000" err="1">
                <a:ea typeface="+mn-lt"/>
                <a:cs typeface="+mn-lt"/>
              </a:rPr>
              <a:t>the</a:t>
            </a:r>
            <a:r>
              <a:rPr lang="fi-FI" sz="2000">
                <a:ea typeface="+mn-lt"/>
                <a:cs typeface="+mn-lt"/>
              </a:rPr>
              <a:t> help </a:t>
            </a:r>
            <a:r>
              <a:rPr lang="fi-FI" sz="2000" err="1">
                <a:ea typeface="+mn-lt"/>
                <a:cs typeface="+mn-lt"/>
              </a:rPr>
              <a:t>from</a:t>
            </a:r>
            <a:r>
              <a:rPr lang="fi-FI" sz="2000">
                <a:ea typeface="+mn-lt"/>
                <a:cs typeface="+mn-lt"/>
              </a:rPr>
              <a:t> </a:t>
            </a:r>
            <a:r>
              <a:rPr lang="fi-FI" sz="2000" err="1">
                <a:ea typeface="+mn-lt"/>
                <a:cs typeface="+mn-lt"/>
              </a:rPr>
              <a:t>his</a:t>
            </a:r>
            <a:r>
              <a:rPr lang="fi-FI" sz="2000">
                <a:ea typeface="+mn-lt"/>
                <a:cs typeface="+mn-lt"/>
              </a:rPr>
              <a:t> </a:t>
            </a:r>
            <a:r>
              <a:rPr lang="fi-FI" sz="2000" err="1">
                <a:ea typeface="+mn-lt"/>
                <a:cs typeface="+mn-lt"/>
              </a:rPr>
              <a:t>assistant</a:t>
            </a:r>
            <a:r>
              <a:rPr lang="fi-FI" sz="2000">
                <a:ea typeface="+mn-lt"/>
                <a:cs typeface="+mn-lt"/>
              </a:rPr>
              <a:t> he is </a:t>
            </a:r>
            <a:r>
              <a:rPr lang="fi-FI" sz="2000" err="1">
                <a:ea typeface="+mn-lt"/>
                <a:cs typeface="+mn-lt"/>
              </a:rPr>
              <a:t>practising</a:t>
            </a:r>
            <a:r>
              <a:rPr lang="fi-FI" sz="2000">
                <a:ea typeface="+mn-lt"/>
                <a:cs typeface="+mn-lt"/>
              </a:rPr>
              <a:t> </a:t>
            </a:r>
            <a:r>
              <a:rPr lang="fi-FI" sz="2000" err="1">
                <a:ea typeface="+mn-lt"/>
                <a:cs typeface="+mn-lt"/>
              </a:rPr>
              <a:t>decision</a:t>
            </a:r>
            <a:r>
              <a:rPr lang="fi-FI" sz="2000">
                <a:ea typeface="+mn-lt"/>
                <a:cs typeface="+mn-lt"/>
              </a:rPr>
              <a:t> </a:t>
            </a:r>
            <a:r>
              <a:rPr lang="fi-FI" sz="2000" err="1">
                <a:ea typeface="+mn-lt"/>
                <a:cs typeface="+mn-lt"/>
              </a:rPr>
              <a:t>making</a:t>
            </a:r>
            <a:r>
              <a:rPr lang="fi-FI" sz="2000">
                <a:ea typeface="+mn-lt"/>
                <a:cs typeface="+mn-lt"/>
              </a:rPr>
              <a:t>. </a:t>
            </a:r>
          </a:p>
          <a:p>
            <a:pPr marL="0" indent="0">
              <a:buNone/>
            </a:pPr>
            <a:r>
              <a:rPr lang="fi-FI" sz="2000" err="1">
                <a:ea typeface="+mn-lt"/>
                <a:cs typeface="+mn-lt"/>
              </a:rPr>
              <a:t>With</a:t>
            </a:r>
            <a:r>
              <a:rPr lang="fi-FI" sz="2000">
                <a:ea typeface="+mn-lt"/>
                <a:cs typeface="+mn-lt"/>
              </a:rPr>
              <a:t> </a:t>
            </a:r>
            <a:r>
              <a:rPr lang="fi-FI" sz="2000" err="1">
                <a:ea typeface="+mn-lt"/>
                <a:cs typeface="+mn-lt"/>
              </a:rPr>
              <a:t>his</a:t>
            </a:r>
            <a:r>
              <a:rPr lang="fi-FI" sz="2000">
                <a:ea typeface="+mn-lt"/>
                <a:cs typeface="+mn-lt"/>
              </a:rPr>
              <a:t> </a:t>
            </a:r>
            <a:r>
              <a:rPr lang="fi-FI" sz="2000" err="1">
                <a:ea typeface="+mn-lt"/>
                <a:cs typeface="+mn-lt"/>
              </a:rPr>
              <a:t>assistant</a:t>
            </a:r>
            <a:r>
              <a:rPr lang="fi-FI" sz="2000">
                <a:ea typeface="+mn-lt"/>
                <a:cs typeface="+mn-lt"/>
              </a:rPr>
              <a:t> he is </a:t>
            </a:r>
            <a:r>
              <a:rPr lang="fi-FI" sz="2000" err="1">
                <a:ea typeface="+mn-lt"/>
                <a:cs typeface="+mn-lt"/>
              </a:rPr>
              <a:t>free</a:t>
            </a:r>
            <a:r>
              <a:rPr lang="fi-FI" sz="2000">
                <a:ea typeface="+mn-lt"/>
                <a:cs typeface="+mn-lt"/>
              </a:rPr>
              <a:t> to </a:t>
            </a:r>
            <a:r>
              <a:rPr lang="fi-FI" sz="2000" err="1">
                <a:ea typeface="+mn-lt"/>
                <a:cs typeface="+mn-lt"/>
              </a:rPr>
              <a:t>do</a:t>
            </a:r>
            <a:r>
              <a:rPr lang="fi-FI" sz="2000">
                <a:ea typeface="+mn-lt"/>
                <a:cs typeface="+mn-lt"/>
              </a:rPr>
              <a:t> </a:t>
            </a:r>
            <a:r>
              <a:rPr lang="fi-FI" sz="2000" err="1">
                <a:ea typeface="+mn-lt"/>
                <a:cs typeface="+mn-lt"/>
              </a:rPr>
              <a:t>things</a:t>
            </a:r>
            <a:r>
              <a:rPr lang="fi-FI" sz="2000">
                <a:ea typeface="+mn-lt"/>
                <a:cs typeface="+mn-lt"/>
              </a:rPr>
              <a:t> he </a:t>
            </a:r>
            <a:r>
              <a:rPr lang="fi-FI" sz="2000" err="1">
                <a:ea typeface="+mn-lt"/>
                <a:cs typeface="+mn-lt"/>
              </a:rPr>
              <a:t>chooses</a:t>
            </a:r>
            <a:r>
              <a:rPr lang="fi-FI" sz="2000">
                <a:ea typeface="+mn-lt"/>
                <a:cs typeface="+mn-lt"/>
              </a:rPr>
              <a:t> to </a:t>
            </a:r>
            <a:r>
              <a:rPr lang="fi-FI" sz="2000" err="1">
                <a:ea typeface="+mn-lt"/>
                <a:cs typeface="+mn-lt"/>
              </a:rPr>
              <a:t>do</a:t>
            </a:r>
            <a:r>
              <a:rPr lang="fi-FI" sz="2000">
                <a:ea typeface="+mn-lt"/>
                <a:cs typeface="+mn-lt"/>
              </a:rPr>
              <a:t>. </a:t>
            </a:r>
            <a:endParaRPr lang="fi-FI" sz="2000">
              <a:cs typeface="Calibri"/>
            </a:endParaRPr>
          </a:p>
          <a:p>
            <a:pPr marL="0" indent="0">
              <a:buNone/>
            </a:pPr>
            <a:endParaRPr lang="fi-FI" sz="2000">
              <a:ea typeface="+mn-lt"/>
              <a:cs typeface="+mn-lt"/>
            </a:endParaRPr>
          </a:p>
          <a:p>
            <a:pPr marL="0" indent="0">
              <a:buNone/>
            </a:pPr>
            <a:endParaRPr lang="fi-FI" sz="2000">
              <a:ea typeface="+mn-lt"/>
              <a:cs typeface="+mn-lt"/>
            </a:endParaRPr>
          </a:p>
          <a:p>
            <a:pPr marL="0" indent="0">
              <a:buNone/>
            </a:pPr>
            <a:r>
              <a:rPr lang="fi-FI" sz="2000">
                <a:ea typeface="+mn-lt"/>
                <a:cs typeface="+mn-lt"/>
              </a:rPr>
              <a:t>Personal </a:t>
            </a:r>
            <a:r>
              <a:rPr lang="fi-FI" sz="2000" err="1">
                <a:ea typeface="+mn-lt"/>
                <a:cs typeface="+mn-lt"/>
              </a:rPr>
              <a:t>assistance</a:t>
            </a:r>
            <a:r>
              <a:rPr lang="fi-FI" sz="2000">
                <a:ea typeface="+mn-lt"/>
                <a:cs typeface="+mn-lt"/>
              </a:rPr>
              <a:t> </a:t>
            </a:r>
            <a:r>
              <a:rPr lang="fi-FI" sz="2000" err="1">
                <a:ea typeface="+mn-lt"/>
                <a:cs typeface="+mn-lt"/>
              </a:rPr>
              <a:t>gives</a:t>
            </a:r>
            <a:r>
              <a:rPr lang="fi-FI" sz="2000">
                <a:ea typeface="+mn-lt"/>
                <a:cs typeface="+mn-lt"/>
              </a:rPr>
              <a:t> Tommi an </a:t>
            </a:r>
            <a:r>
              <a:rPr lang="fi-FI" sz="2000" err="1">
                <a:ea typeface="+mn-lt"/>
                <a:cs typeface="+mn-lt"/>
              </a:rPr>
              <a:t>opportunity</a:t>
            </a:r>
            <a:r>
              <a:rPr lang="fi-FI" sz="2000">
                <a:ea typeface="+mn-lt"/>
                <a:cs typeface="+mn-lt"/>
              </a:rPr>
              <a:t> </a:t>
            </a:r>
          </a:p>
          <a:p>
            <a:pPr marL="0" indent="0">
              <a:buNone/>
            </a:pPr>
            <a:r>
              <a:rPr lang="fi-FI" sz="2000">
                <a:ea typeface="+mn-lt"/>
                <a:cs typeface="+mn-lt"/>
              </a:rPr>
              <a:t>to </a:t>
            </a:r>
            <a:r>
              <a:rPr lang="fi-FI" sz="2000" err="1">
                <a:ea typeface="+mn-lt"/>
                <a:cs typeface="+mn-lt"/>
              </a:rPr>
              <a:t>practise</a:t>
            </a:r>
            <a:r>
              <a:rPr lang="fi-FI" sz="2000">
                <a:ea typeface="+mn-lt"/>
                <a:cs typeface="+mn-lt"/>
              </a:rPr>
              <a:t> </a:t>
            </a:r>
            <a:r>
              <a:rPr lang="fi-FI" sz="2000" err="1">
                <a:ea typeface="+mn-lt"/>
                <a:cs typeface="+mn-lt"/>
              </a:rPr>
              <a:t>the</a:t>
            </a:r>
            <a:r>
              <a:rPr lang="fi-FI" sz="2000">
                <a:ea typeface="+mn-lt"/>
                <a:cs typeface="+mn-lt"/>
              </a:rPr>
              <a:t> </a:t>
            </a:r>
            <a:r>
              <a:rPr lang="fi-FI" sz="2000" err="1">
                <a:ea typeface="+mn-lt"/>
                <a:cs typeface="+mn-lt"/>
              </a:rPr>
              <a:t>skills</a:t>
            </a:r>
            <a:r>
              <a:rPr lang="fi-FI" sz="2000">
                <a:ea typeface="+mn-lt"/>
                <a:cs typeface="+mn-lt"/>
              </a:rPr>
              <a:t> he </a:t>
            </a:r>
            <a:r>
              <a:rPr lang="fi-FI" sz="2000" err="1">
                <a:ea typeface="+mn-lt"/>
                <a:cs typeface="+mn-lt"/>
              </a:rPr>
              <a:t>needs</a:t>
            </a:r>
            <a:r>
              <a:rPr lang="fi-FI" sz="2000">
                <a:ea typeface="+mn-lt"/>
                <a:cs typeface="+mn-lt"/>
              </a:rPr>
              <a:t> for </a:t>
            </a:r>
            <a:r>
              <a:rPr lang="fi-FI" sz="2000" err="1">
                <a:ea typeface="+mn-lt"/>
                <a:cs typeface="+mn-lt"/>
              </a:rPr>
              <a:t>the</a:t>
            </a:r>
            <a:r>
              <a:rPr lang="fi-FI" sz="2000">
                <a:ea typeface="+mn-lt"/>
                <a:cs typeface="+mn-lt"/>
              </a:rPr>
              <a:t> </a:t>
            </a:r>
            <a:r>
              <a:rPr lang="fi-FI" sz="2000" err="1">
                <a:ea typeface="+mn-lt"/>
                <a:cs typeface="+mn-lt"/>
              </a:rPr>
              <a:t>independent</a:t>
            </a:r>
            <a:r>
              <a:rPr lang="fi-FI" sz="2000">
                <a:ea typeface="+mn-lt"/>
                <a:cs typeface="+mn-lt"/>
              </a:rPr>
              <a:t> </a:t>
            </a:r>
            <a:r>
              <a:rPr lang="fi-FI" sz="2000" err="1">
                <a:ea typeface="+mn-lt"/>
                <a:cs typeface="+mn-lt"/>
              </a:rPr>
              <a:t>living</a:t>
            </a:r>
            <a:r>
              <a:rPr lang="fi-FI" sz="2000">
                <a:ea typeface="+mn-lt"/>
                <a:cs typeface="+mn-lt"/>
              </a:rPr>
              <a:t>.</a:t>
            </a:r>
            <a:endParaRPr lang="fi-FI" sz="2000">
              <a:cs typeface="Calibri"/>
            </a:endParaRPr>
          </a:p>
          <a:p>
            <a:pPr marL="0" indent="0">
              <a:buNone/>
            </a:pPr>
            <a:endParaRPr lang="fi-FI" sz="2000">
              <a:cs typeface="Calibri"/>
            </a:endParaRPr>
          </a:p>
        </p:txBody>
      </p:sp>
      <p:pic>
        <p:nvPicPr>
          <p:cNvPr id="4" name="Picture 4" descr="Kuva, joka sisältää kohteen clipart-kuva&#10;&#10;Kuvaus luotu, korkea luotettavuus">
            <a:extLst>
              <a:ext uri="{FF2B5EF4-FFF2-40B4-BE49-F238E27FC236}">
                <a16:creationId xmlns:a16="http://schemas.microsoft.com/office/drawing/2014/main" id="{D0267424-9C8E-415D-95A3-7B803802B61C}"/>
              </a:ext>
            </a:extLst>
          </p:cNvPr>
          <p:cNvPicPr>
            <a:picLocks noChangeAspect="1"/>
          </p:cNvPicPr>
          <p:nvPr/>
        </p:nvPicPr>
        <p:blipFill>
          <a:blip r:embed="rId2"/>
          <a:stretch>
            <a:fillRect/>
          </a:stretch>
        </p:blipFill>
        <p:spPr>
          <a:xfrm>
            <a:off x="7882222" y="2440177"/>
            <a:ext cx="885825" cy="885825"/>
          </a:xfrm>
          <a:prstGeom prst="rect">
            <a:avLst/>
          </a:prstGeom>
        </p:spPr>
      </p:pic>
      <p:pic>
        <p:nvPicPr>
          <p:cNvPr id="8" name="Picture 8">
            <a:extLst>
              <a:ext uri="{FF2B5EF4-FFF2-40B4-BE49-F238E27FC236}">
                <a16:creationId xmlns:a16="http://schemas.microsoft.com/office/drawing/2014/main" id="{2F41AE1F-EFA5-423C-8402-6CECF34B8768}"/>
              </a:ext>
            </a:extLst>
          </p:cNvPr>
          <p:cNvPicPr>
            <a:picLocks noChangeAspect="1"/>
          </p:cNvPicPr>
          <p:nvPr/>
        </p:nvPicPr>
        <p:blipFill>
          <a:blip r:embed="rId3"/>
          <a:stretch>
            <a:fillRect/>
          </a:stretch>
        </p:blipFill>
        <p:spPr>
          <a:xfrm>
            <a:off x="7831824" y="3447481"/>
            <a:ext cx="1077605" cy="1179963"/>
          </a:xfrm>
          <a:prstGeom prst="rect">
            <a:avLst/>
          </a:prstGeom>
        </p:spPr>
      </p:pic>
      <p:pic>
        <p:nvPicPr>
          <p:cNvPr id="5" name="Picture 5" descr="Kuva, joka sisältää kohteen kuljetus, työntökärryt&#10;&#10;Kuvaus luotu, erittäin korkea luotettavuus">
            <a:extLst>
              <a:ext uri="{FF2B5EF4-FFF2-40B4-BE49-F238E27FC236}">
                <a16:creationId xmlns:a16="http://schemas.microsoft.com/office/drawing/2014/main" id="{0D329429-7B9E-4EF1-A950-5D69FB4B7162}"/>
              </a:ext>
            </a:extLst>
          </p:cNvPr>
          <p:cNvPicPr>
            <a:picLocks noChangeAspect="1"/>
          </p:cNvPicPr>
          <p:nvPr/>
        </p:nvPicPr>
        <p:blipFill>
          <a:blip r:embed="rId4"/>
          <a:stretch>
            <a:fillRect/>
          </a:stretch>
        </p:blipFill>
        <p:spPr>
          <a:xfrm>
            <a:off x="7827883" y="1091954"/>
            <a:ext cx="1067542" cy="1089736"/>
          </a:xfrm>
          <a:prstGeom prst="rect">
            <a:avLst/>
          </a:prstGeom>
        </p:spPr>
      </p:pic>
      <p:pic>
        <p:nvPicPr>
          <p:cNvPr id="6" name="Picture 6">
            <a:extLst>
              <a:ext uri="{FF2B5EF4-FFF2-40B4-BE49-F238E27FC236}">
                <a16:creationId xmlns:a16="http://schemas.microsoft.com/office/drawing/2014/main" id="{1F27E2FE-3F97-46AA-9B3E-898D94517908}"/>
              </a:ext>
            </a:extLst>
          </p:cNvPr>
          <p:cNvPicPr>
            <a:picLocks noChangeAspect="1"/>
          </p:cNvPicPr>
          <p:nvPr/>
        </p:nvPicPr>
        <p:blipFill>
          <a:blip r:embed="rId5"/>
          <a:stretch>
            <a:fillRect/>
          </a:stretch>
        </p:blipFill>
        <p:spPr>
          <a:xfrm>
            <a:off x="7814765" y="4886183"/>
            <a:ext cx="952500" cy="952500"/>
          </a:xfrm>
          <a:prstGeom prst="rect">
            <a:avLst/>
          </a:prstGeom>
        </p:spPr>
      </p:pic>
      <p:pic>
        <p:nvPicPr>
          <p:cNvPr id="11" name="Picture 11">
            <a:extLst>
              <a:ext uri="{FF2B5EF4-FFF2-40B4-BE49-F238E27FC236}">
                <a16:creationId xmlns:a16="http://schemas.microsoft.com/office/drawing/2014/main" id="{087772FA-4458-44E6-B863-27D9B469310A}"/>
              </a:ext>
            </a:extLst>
          </p:cNvPr>
          <p:cNvPicPr>
            <a:picLocks noChangeAspect="1"/>
          </p:cNvPicPr>
          <p:nvPr/>
        </p:nvPicPr>
        <p:blipFill>
          <a:blip r:embed="rId6"/>
          <a:stretch>
            <a:fillRect/>
          </a:stretch>
        </p:blipFill>
        <p:spPr>
          <a:xfrm>
            <a:off x="1080446" y="96670"/>
            <a:ext cx="1148690" cy="1137317"/>
          </a:xfrm>
          <a:prstGeom prst="rect">
            <a:avLst/>
          </a:prstGeom>
        </p:spPr>
      </p:pic>
    </p:spTree>
    <p:extLst>
      <p:ext uri="{BB962C8B-B14F-4D97-AF65-F5344CB8AC3E}">
        <p14:creationId xmlns:p14="http://schemas.microsoft.com/office/powerpoint/2010/main" val="1921477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Otsikko 1">
            <a:extLst>
              <a:ext uri="{FF2B5EF4-FFF2-40B4-BE49-F238E27FC236}">
                <a16:creationId xmlns:a16="http://schemas.microsoft.com/office/drawing/2014/main" id="{0B606D77-9D97-4280-9E1C-8E65748D3E63}"/>
              </a:ext>
            </a:extLst>
          </p:cNvPr>
          <p:cNvSpPr>
            <a:spLocks noGrp="1"/>
          </p:cNvSpPr>
          <p:nvPr>
            <p:ph type="ctrTitle"/>
          </p:nvPr>
        </p:nvSpPr>
        <p:spPr>
          <a:xfrm>
            <a:off x="1503425" y="5287"/>
            <a:ext cx="7415212" cy="1514475"/>
          </a:xfrm>
        </p:spPr>
        <p:txBody>
          <a:bodyPr/>
          <a:lstStyle/>
          <a:p>
            <a:pPr algn="l">
              <a:defRPr/>
            </a:pPr>
            <a:r>
              <a:rPr lang="fi-FI" altLang="fi-FI" sz="3200" b="1" err="1">
                <a:solidFill>
                  <a:schemeClr val="tx1">
                    <a:lumMod val="95000"/>
                    <a:lumOff val="5000"/>
                  </a:schemeClr>
                </a:solidFill>
              </a:rPr>
              <a:t>Inclusion</a:t>
            </a:r>
            <a:r>
              <a:rPr lang="fi-FI" altLang="fi-FI" sz="3200" b="1">
                <a:solidFill>
                  <a:schemeClr val="tx1">
                    <a:lumMod val="95000"/>
                    <a:lumOff val="5000"/>
                  </a:schemeClr>
                </a:solidFill>
              </a:rPr>
              <a:t> Finland KVTL</a:t>
            </a:r>
          </a:p>
        </p:txBody>
      </p:sp>
      <p:sp>
        <p:nvSpPr>
          <p:cNvPr id="3" name="Alaotsikko 2">
            <a:extLst>
              <a:ext uri="{FF2B5EF4-FFF2-40B4-BE49-F238E27FC236}">
                <a16:creationId xmlns:a16="http://schemas.microsoft.com/office/drawing/2014/main" id="{52357EB1-F793-4268-AC85-C9ECE740BC66}"/>
              </a:ext>
            </a:extLst>
          </p:cNvPr>
          <p:cNvSpPr>
            <a:spLocks noGrp="1"/>
          </p:cNvSpPr>
          <p:nvPr>
            <p:ph type="subTitle" idx="1"/>
          </p:nvPr>
        </p:nvSpPr>
        <p:spPr>
          <a:xfrm>
            <a:off x="593464" y="1152094"/>
            <a:ext cx="7335837" cy="3316288"/>
          </a:xfrm>
        </p:spPr>
        <p:txBody>
          <a:bodyPr rtlCol="0">
            <a:normAutofit/>
          </a:bodyPr>
          <a:lstStyle/>
          <a:p>
            <a:pPr marL="971550" lvl="1" algn="l" fontAlgn="auto">
              <a:spcBef>
                <a:spcPts val="1200"/>
              </a:spcBef>
              <a:spcAft>
                <a:spcPts val="0"/>
              </a:spcAft>
              <a:defRPr/>
            </a:pPr>
            <a:r>
              <a:rPr lang="en-US" sz="1800">
                <a:solidFill>
                  <a:schemeClr val="tx1"/>
                </a:solidFill>
                <a:ea typeface="+mn-lt"/>
                <a:cs typeface="+mn-lt"/>
              </a:rPr>
              <a:t>We support persons with intellectual disability, and their families. We defend their rights and social equality. All our work leans on the UNCRPD.</a:t>
            </a:r>
            <a:r>
              <a:rPr lang="en-US" sz="1800">
                <a:solidFill>
                  <a:schemeClr val="tx1"/>
                </a:solidFill>
              </a:rPr>
              <a:t> </a:t>
            </a:r>
            <a:endParaRPr lang="en-US" sz="1600">
              <a:solidFill>
                <a:schemeClr val="tx1"/>
              </a:solidFill>
              <a:cs typeface="Calibri"/>
            </a:endParaRPr>
          </a:p>
          <a:p>
            <a:pPr marL="514350" indent="-514350" algn="l">
              <a:spcBef>
                <a:spcPts val="1200"/>
              </a:spcBef>
              <a:spcAft>
                <a:spcPts val="0"/>
              </a:spcAft>
              <a:defRPr/>
            </a:pPr>
            <a:endParaRPr lang="fi-FI" sz="2000">
              <a:solidFill>
                <a:schemeClr val="tx1"/>
              </a:solidFill>
              <a:cs typeface="Calibri"/>
            </a:endParaRPr>
          </a:p>
          <a:p>
            <a:pPr marL="514350" indent="-514350" algn="l">
              <a:spcBef>
                <a:spcPts val="1200"/>
              </a:spcBef>
              <a:spcAft>
                <a:spcPts val="0"/>
              </a:spcAft>
              <a:defRPr/>
            </a:pPr>
            <a:endParaRPr lang="en-US" sz="2000">
              <a:solidFill>
                <a:schemeClr val="tx1"/>
              </a:solidFill>
              <a:cs typeface="Calibri"/>
            </a:endParaRPr>
          </a:p>
          <a:p>
            <a:pPr marL="514350" indent="-514350" algn="l">
              <a:spcBef>
                <a:spcPts val="1200"/>
              </a:spcBef>
              <a:spcAft>
                <a:spcPts val="0"/>
              </a:spcAft>
              <a:defRPr/>
            </a:pPr>
            <a:r>
              <a:rPr lang="en-US" sz="2000">
                <a:solidFill>
                  <a:schemeClr val="tx1"/>
                </a:solidFill>
              </a:rPr>
              <a:t>I</a:t>
            </a:r>
            <a:endParaRPr lang="en-US" sz="2000">
              <a:solidFill>
                <a:schemeClr val="tx1"/>
              </a:solidFill>
              <a:cs typeface="Calibri"/>
            </a:endParaRPr>
          </a:p>
          <a:p>
            <a:pPr marL="514350" indent="-514350" algn="l" fontAlgn="auto">
              <a:spcBef>
                <a:spcPts val="1200"/>
              </a:spcBef>
              <a:spcAft>
                <a:spcPts val="0"/>
              </a:spcAft>
              <a:defRPr/>
            </a:pPr>
            <a:endParaRPr lang="fi-FI" sz="2000">
              <a:solidFill>
                <a:schemeClr val="tx1"/>
              </a:solidFill>
              <a:cs typeface="Calibri"/>
            </a:endParaRPr>
          </a:p>
        </p:txBody>
      </p:sp>
      <p:pic>
        <p:nvPicPr>
          <p:cNvPr id="2" name="Picture 3">
            <a:hlinkClick r:id="" action="ppaction://media"/>
            <a:extLst>
              <a:ext uri="{FF2B5EF4-FFF2-40B4-BE49-F238E27FC236}">
                <a16:creationId xmlns:a16="http://schemas.microsoft.com/office/drawing/2014/main" id="{F6DC2C63-3F43-433E-95F2-E8E5CC58C879}"/>
              </a:ext>
            </a:extLst>
          </p:cNvPr>
          <p:cNvPicPr>
            <a:picLocks noRot="1" noChangeAspect="1"/>
          </p:cNvPicPr>
          <p:nvPr>
            <a:videoFile r:link="rId1"/>
          </p:nvPr>
        </p:nvPicPr>
        <p:blipFill>
          <a:blip r:embed="rId3"/>
          <a:stretch>
            <a:fillRect/>
          </a:stretch>
        </p:blipFill>
        <p:spPr>
          <a:xfrm>
            <a:off x="1353846" y="2287386"/>
            <a:ext cx="6391920" cy="4103146"/>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43B343-9642-4C15-BC97-C4334E06A022}"/>
              </a:ext>
            </a:extLst>
          </p:cNvPr>
          <p:cNvSpPr>
            <a:spLocks noGrp="1"/>
          </p:cNvSpPr>
          <p:nvPr>
            <p:ph type="title"/>
          </p:nvPr>
        </p:nvSpPr>
        <p:spPr/>
        <p:txBody>
          <a:bodyPr/>
          <a:lstStyle/>
          <a:p>
            <a:endParaRPr lang="fi-FI" err="1">
              <a:cs typeface="Calibri"/>
            </a:endParaRPr>
          </a:p>
        </p:txBody>
      </p:sp>
      <p:sp>
        <p:nvSpPr>
          <p:cNvPr id="3" name="Content Placeholder 2">
            <a:extLst>
              <a:ext uri="{FF2B5EF4-FFF2-40B4-BE49-F238E27FC236}">
                <a16:creationId xmlns:a16="http://schemas.microsoft.com/office/drawing/2014/main" id="{6CA169E6-82F0-47CA-81BA-BE533D19D3F8}"/>
              </a:ext>
            </a:extLst>
          </p:cNvPr>
          <p:cNvSpPr>
            <a:spLocks noGrp="1"/>
          </p:cNvSpPr>
          <p:nvPr>
            <p:ph idx="1"/>
          </p:nvPr>
        </p:nvSpPr>
        <p:spPr>
          <a:xfrm>
            <a:off x="1115485" y="1520588"/>
            <a:ext cx="7139136" cy="4525963"/>
          </a:xfrm>
        </p:spPr>
        <p:txBody>
          <a:bodyPr/>
          <a:lstStyle/>
          <a:p>
            <a:pPr marL="0" indent="0">
              <a:buNone/>
            </a:pPr>
            <a:r>
              <a:rPr lang="fi-FI" sz="2000" err="1">
                <a:ea typeface="+mn-lt"/>
                <a:cs typeface="+mn-lt"/>
              </a:rPr>
              <a:t>Tommi’s</a:t>
            </a:r>
            <a:r>
              <a:rPr lang="fi-FI" sz="2000">
                <a:ea typeface="+mn-lt"/>
                <a:cs typeface="+mn-lt"/>
              </a:rPr>
              <a:t> </a:t>
            </a:r>
            <a:r>
              <a:rPr lang="fi-FI" sz="2000" err="1">
                <a:ea typeface="+mn-lt"/>
                <a:cs typeface="+mn-lt"/>
              </a:rPr>
              <a:t>parents</a:t>
            </a:r>
            <a:r>
              <a:rPr lang="fi-FI" sz="2000">
                <a:ea typeface="+mn-lt"/>
                <a:cs typeface="+mn-lt"/>
              </a:rPr>
              <a:t> </a:t>
            </a:r>
            <a:r>
              <a:rPr lang="fi-FI" sz="2000" err="1">
                <a:ea typeface="+mn-lt"/>
                <a:cs typeface="+mn-lt"/>
              </a:rPr>
              <a:t>need</a:t>
            </a:r>
            <a:r>
              <a:rPr lang="fi-FI" sz="2000">
                <a:ea typeface="+mn-lt"/>
                <a:cs typeface="+mn-lt"/>
              </a:rPr>
              <a:t> </a:t>
            </a:r>
            <a:r>
              <a:rPr lang="fi-FI" sz="2000" err="1">
                <a:ea typeface="+mn-lt"/>
                <a:cs typeface="+mn-lt"/>
              </a:rPr>
              <a:t>information</a:t>
            </a:r>
            <a:r>
              <a:rPr lang="fi-FI" sz="2000">
                <a:ea typeface="+mn-lt"/>
                <a:cs typeface="+mn-lt"/>
              </a:rPr>
              <a:t> </a:t>
            </a:r>
            <a:r>
              <a:rPr lang="fi-FI" sz="2000" err="1">
                <a:ea typeface="+mn-lt"/>
                <a:cs typeface="+mn-lt"/>
              </a:rPr>
              <a:t>about</a:t>
            </a:r>
            <a:r>
              <a:rPr lang="fi-FI" sz="2000">
                <a:ea typeface="+mn-lt"/>
                <a:cs typeface="+mn-lt"/>
              </a:rPr>
              <a:t> </a:t>
            </a:r>
            <a:r>
              <a:rPr lang="fi-FI" sz="2000" err="1">
                <a:ea typeface="+mn-lt"/>
                <a:cs typeface="+mn-lt"/>
              </a:rPr>
              <a:t>studies</a:t>
            </a:r>
            <a:r>
              <a:rPr lang="fi-FI" sz="2000">
                <a:ea typeface="+mn-lt"/>
                <a:cs typeface="+mn-lt"/>
              </a:rPr>
              <a:t>. </a:t>
            </a:r>
            <a:endParaRPr lang="fi-FI" sz="2000">
              <a:cs typeface="Calibri"/>
            </a:endParaRPr>
          </a:p>
          <a:p>
            <a:pPr marL="0" indent="0">
              <a:buNone/>
            </a:pPr>
            <a:endParaRPr lang="fi-FI" sz="2000">
              <a:ea typeface="+mn-lt"/>
              <a:cs typeface="+mn-lt"/>
            </a:endParaRPr>
          </a:p>
          <a:p>
            <a:pPr marL="0" indent="0">
              <a:buNone/>
            </a:pPr>
            <a:r>
              <a:rPr lang="fi-FI" sz="2000" err="1">
                <a:ea typeface="+mn-lt"/>
                <a:cs typeface="+mn-lt"/>
              </a:rPr>
              <a:t>They</a:t>
            </a:r>
            <a:r>
              <a:rPr lang="fi-FI" sz="2000">
                <a:ea typeface="+mn-lt"/>
                <a:cs typeface="+mn-lt"/>
              </a:rPr>
              <a:t> </a:t>
            </a:r>
            <a:r>
              <a:rPr lang="fi-FI" sz="2000" err="1">
                <a:ea typeface="+mn-lt"/>
                <a:cs typeface="+mn-lt"/>
              </a:rPr>
              <a:t>also</a:t>
            </a:r>
            <a:r>
              <a:rPr lang="fi-FI" sz="2000">
                <a:ea typeface="+mn-lt"/>
                <a:cs typeface="+mn-lt"/>
              </a:rPr>
              <a:t> </a:t>
            </a:r>
            <a:r>
              <a:rPr lang="fi-FI" sz="2000" err="1">
                <a:ea typeface="+mn-lt"/>
                <a:cs typeface="+mn-lt"/>
              </a:rPr>
              <a:t>need</a:t>
            </a:r>
            <a:r>
              <a:rPr lang="fi-FI" sz="2000">
                <a:ea typeface="+mn-lt"/>
                <a:cs typeface="+mn-lt"/>
              </a:rPr>
              <a:t> </a:t>
            </a:r>
            <a:r>
              <a:rPr lang="fi-FI" sz="2000" err="1">
                <a:ea typeface="+mn-lt"/>
                <a:cs typeface="+mn-lt"/>
              </a:rPr>
              <a:t>information</a:t>
            </a:r>
            <a:r>
              <a:rPr lang="fi-FI" sz="2000">
                <a:ea typeface="+mn-lt"/>
                <a:cs typeface="+mn-lt"/>
              </a:rPr>
              <a:t> </a:t>
            </a:r>
            <a:r>
              <a:rPr lang="fi-FI" sz="2000" err="1">
                <a:ea typeface="+mn-lt"/>
                <a:cs typeface="+mn-lt"/>
              </a:rPr>
              <a:t>about</a:t>
            </a:r>
            <a:r>
              <a:rPr lang="fi-FI" sz="2000">
                <a:ea typeface="+mn-lt"/>
                <a:cs typeface="+mn-lt"/>
              </a:rPr>
              <a:t> </a:t>
            </a:r>
            <a:r>
              <a:rPr lang="fi-FI" sz="2000" err="1">
                <a:ea typeface="+mn-lt"/>
                <a:cs typeface="+mn-lt"/>
              </a:rPr>
              <a:t>services</a:t>
            </a:r>
            <a:r>
              <a:rPr lang="fi-FI" sz="2000">
                <a:ea typeface="+mn-lt"/>
                <a:cs typeface="+mn-lt"/>
              </a:rPr>
              <a:t> and </a:t>
            </a:r>
          </a:p>
          <a:p>
            <a:pPr marL="0" indent="0">
              <a:buNone/>
            </a:pPr>
            <a:r>
              <a:rPr lang="fi-FI" sz="2000" err="1">
                <a:ea typeface="+mn-lt"/>
                <a:cs typeface="+mn-lt"/>
              </a:rPr>
              <a:t>rights</a:t>
            </a:r>
            <a:r>
              <a:rPr lang="fi-FI" sz="2000">
                <a:ea typeface="+mn-lt"/>
                <a:cs typeface="+mn-lt"/>
              </a:rPr>
              <a:t> </a:t>
            </a:r>
            <a:r>
              <a:rPr lang="fi-FI" sz="2000" err="1">
                <a:ea typeface="+mn-lt"/>
                <a:cs typeface="+mn-lt"/>
              </a:rPr>
              <a:t>while</a:t>
            </a:r>
            <a:r>
              <a:rPr lang="fi-FI" sz="2000">
                <a:ea typeface="+mn-lt"/>
                <a:cs typeface="+mn-lt"/>
              </a:rPr>
              <a:t> Tommi is </a:t>
            </a:r>
            <a:r>
              <a:rPr lang="fi-FI" sz="2000" err="1">
                <a:ea typeface="+mn-lt"/>
                <a:cs typeface="+mn-lt"/>
              </a:rPr>
              <a:t>studying</a:t>
            </a:r>
            <a:r>
              <a:rPr lang="fi-FI" sz="2000">
                <a:ea typeface="+mn-lt"/>
                <a:cs typeface="+mn-lt"/>
              </a:rPr>
              <a:t>.</a:t>
            </a:r>
            <a:endParaRPr lang="fi-FI"/>
          </a:p>
          <a:p>
            <a:pPr marL="0" indent="0">
              <a:buNone/>
            </a:pPr>
            <a:endParaRPr lang="fi-FI" sz="2000">
              <a:cs typeface="Calibri"/>
            </a:endParaRPr>
          </a:p>
          <a:p>
            <a:pPr marL="0" indent="0">
              <a:buNone/>
            </a:pPr>
            <a:r>
              <a:rPr lang="fi-FI" sz="2000" err="1">
                <a:ea typeface="+mn-lt"/>
                <a:cs typeface="+mn-lt"/>
              </a:rPr>
              <a:t>Tommi’s</a:t>
            </a:r>
            <a:r>
              <a:rPr lang="fi-FI" sz="2000">
                <a:ea typeface="+mn-lt"/>
                <a:cs typeface="+mn-lt"/>
              </a:rPr>
              <a:t> </a:t>
            </a:r>
            <a:r>
              <a:rPr lang="fi-FI" sz="2000" err="1">
                <a:ea typeface="+mn-lt"/>
                <a:cs typeface="+mn-lt"/>
              </a:rPr>
              <a:t>parents</a:t>
            </a:r>
            <a:r>
              <a:rPr lang="fi-FI" sz="2000">
                <a:ea typeface="+mn-lt"/>
                <a:cs typeface="+mn-lt"/>
              </a:rPr>
              <a:t> </a:t>
            </a:r>
            <a:r>
              <a:rPr lang="fi-FI" sz="2000" err="1">
                <a:ea typeface="+mn-lt"/>
                <a:cs typeface="+mn-lt"/>
              </a:rPr>
              <a:t>want</a:t>
            </a:r>
            <a:r>
              <a:rPr lang="fi-FI" sz="2000">
                <a:ea typeface="+mn-lt"/>
                <a:cs typeface="+mn-lt"/>
              </a:rPr>
              <a:t> to </a:t>
            </a:r>
            <a:r>
              <a:rPr lang="fi-FI" sz="2000" err="1">
                <a:ea typeface="+mn-lt"/>
                <a:cs typeface="+mn-lt"/>
              </a:rPr>
              <a:t>share</a:t>
            </a:r>
            <a:r>
              <a:rPr lang="fi-FI" sz="2000">
                <a:ea typeface="+mn-lt"/>
                <a:cs typeface="+mn-lt"/>
              </a:rPr>
              <a:t> </a:t>
            </a:r>
            <a:r>
              <a:rPr lang="fi-FI" sz="2000" err="1">
                <a:ea typeface="+mn-lt"/>
                <a:cs typeface="+mn-lt"/>
              </a:rPr>
              <a:t>their</a:t>
            </a:r>
            <a:r>
              <a:rPr lang="fi-FI" sz="2000">
                <a:ea typeface="+mn-lt"/>
                <a:cs typeface="+mn-lt"/>
              </a:rPr>
              <a:t> </a:t>
            </a:r>
            <a:r>
              <a:rPr lang="fi-FI" sz="2000" err="1">
                <a:ea typeface="+mn-lt"/>
                <a:cs typeface="+mn-lt"/>
              </a:rPr>
              <a:t>thoughts</a:t>
            </a:r>
            <a:r>
              <a:rPr lang="fi-FI" sz="2000">
                <a:ea typeface="+mn-lt"/>
                <a:cs typeface="+mn-lt"/>
              </a:rPr>
              <a:t> </a:t>
            </a:r>
          </a:p>
          <a:p>
            <a:pPr marL="0" indent="0">
              <a:buNone/>
            </a:pPr>
            <a:r>
              <a:rPr lang="fi-FI" sz="2000" err="1">
                <a:ea typeface="+mn-lt"/>
                <a:cs typeface="+mn-lt"/>
              </a:rPr>
              <a:t>with</a:t>
            </a:r>
            <a:r>
              <a:rPr lang="fi-FI" sz="2000">
                <a:ea typeface="+mn-lt"/>
                <a:cs typeface="+mn-lt"/>
              </a:rPr>
              <a:t> </a:t>
            </a:r>
            <a:r>
              <a:rPr lang="fi-FI" sz="2000" err="1">
                <a:ea typeface="+mn-lt"/>
                <a:cs typeface="+mn-lt"/>
              </a:rPr>
              <a:t>other</a:t>
            </a:r>
            <a:r>
              <a:rPr lang="fi-FI" sz="2000">
                <a:ea typeface="+mn-lt"/>
                <a:cs typeface="+mn-lt"/>
              </a:rPr>
              <a:t> parents. They are worried about Tommi's future.</a:t>
            </a:r>
            <a:endParaRPr lang="fi-FI" sz="2000">
              <a:cs typeface="Calibri"/>
            </a:endParaRPr>
          </a:p>
          <a:p>
            <a:pPr marL="0" indent="0">
              <a:buNone/>
            </a:pPr>
            <a:endParaRPr lang="fi-FI" sz="2000">
              <a:ea typeface="+mn-lt"/>
              <a:cs typeface="+mn-lt"/>
            </a:endParaRPr>
          </a:p>
          <a:p>
            <a:pPr marL="0" indent="0">
              <a:buNone/>
            </a:pPr>
            <a:r>
              <a:rPr lang="fi-FI" sz="2000" err="1">
                <a:ea typeface="+mn-lt"/>
                <a:cs typeface="+mn-lt"/>
              </a:rPr>
              <a:t>They</a:t>
            </a:r>
            <a:r>
              <a:rPr lang="fi-FI" sz="2000">
                <a:ea typeface="+mn-lt"/>
                <a:cs typeface="+mn-lt"/>
              </a:rPr>
              <a:t> </a:t>
            </a:r>
            <a:r>
              <a:rPr lang="fi-FI" sz="2000" err="1">
                <a:ea typeface="+mn-lt"/>
                <a:cs typeface="+mn-lt"/>
              </a:rPr>
              <a:t>want</a:t>
            </a:r>
            <a:r>
              <a:rPr lang="fi-FI" sz="2000">
                <a:ea typeface="+mn-lt"/>
                <a:cs typeface="+mn-lt"/>
              </a:rPr>
              <a:t> to </a:t>
            </a:r>
            <a:r>
              <a:rPr lang="fi-FI" sz="2000" err="1">
                <a:ea typeface="+mn-lt"/>
                <a:cs typeface="+mn-lt"/>
              </a:rPr>
              <a:t>discuss</a:t>
            </a:r>
            <a:r>
              <a:rPr lang="fi-FI" sz="2000">
                <a:ea typeface="+mn-lt"/>
                <a:cs typeface="+mn-lt"/>
              </a:rPr>
              <a:t> </a:t>
            </a:r>
            <a:r>
              <a:rPr lang="fi-FI" sz="2000" err="1">
                <a:ea typeface="+mn-lt"/>
                <a:cs typeface="+mn-lt"/>
              </a:rPr>
              <a:t>with</a:t>
            </a:r>
            <a:r>
              <a:rPr lang="fi-FI" sz="2000">
                <a:ea typeface="+mn-lt"/>
                <a:cs typeface="+mn-lt"/>
              </a:rPr>
              <a:t> Tommi </a:t>
            </a:r>
            <a:r>
              <a:rPr lang="fi-FI" sz="2000" err="1">
                <a:ea typeface="+mn-lt"/>
                <a:cs typeface="+mn-lt"/>
              </a:rPr>
              <a:t>about</a:t>
            </a:r>
            <a:r>
              <a:rPr lang="fi-FI" sz="2000">
                <a:ea typeface="+mn-lt"/>
                <a:cs typeface="+mn-lt"/>
              </a:rPr>
              <a:t> </a:t>
            </a:r>
            <a:r>
              <a:rPr lang="fi-FI" sz="2000" err="1">
                <a:ea typeface="+mn-lt"/>
                <a:cs typeface="+mn-lt"/>
              </a:rPr>
              <a:t>different</a:t>
            </a:r>
            <a:r>
              <a:rPr lang="fi-FI" sz="2000">
                <a:ea typeface="+mn-lt"/>
                <a:cs typeface="+mn-lt"/>
              </a:rPr>
              <a:t> options.</a:t>
            </a:r>
            <a:endParaRPr lang="fi-FI" sz="2000">
              <a:cs typeface="Calibri"/>
            </a:endParaRPr>
          </a:p>
          <a:p>
            <a:pPr marL="0" indent="0">
              <a:buNone/>
            </a:pPr>
            <a:endParaRPr lang="fi-FI" sz="2000">
              <a:ea typeface="+mn-lt"/>
              <a:cs typeface="+mn-lt"/>
            </a:endParaRPr>
          </a:p>
          <a:p>
            <a:pPr marL="0" indent="0">
              <a:buNone/>
            </a:pPr>
            <a:r>
              <a:rPr lang="fi-FI" sz="2000" err="1">
                <a:ea typeface="+mn-lt"/>
                <a:cs typeface="+mn-lt"/>
              </a:rPr>
              <a:t>They</a:t>
            </a:r>
            <a:r>
              <a:rPr lang="fi-FI" sz="2000">
                <a:ea typeface="+mn-lt"/>
                <a:cs typeface="+mn-lt"/>
              </a:rPr>
              <a:t> </a:t>
            </a:r>
            <a:r>
              <a:rPr lang="fi-FI" sz="2000" err="1">
                <a:ea typeface="+mn-lt"/>
                <a:cs typeface="+mn-lt"/>
              </a:rPr>
              <a:t>want</a:t>
            </a:r>
            <a:r>
              <a:rPr lang="fi-FI" sz="2000">
                <a:ea typeface="+mn-lt"/>
                <a:cs typeface="+mn-lt"/>
              </a:rPr>
              <a:t> to </a:t>
            </a:r>
            <a:r>
              <a:rPr lang="fi-FI" sz="2000" err="1">
                <a:ea typeface="+mn-lt"/>
                <a:cs typeface="+mn-lt"/>
              </a:rPr>
              <a:t>be</a:t>
            </a:r>
            <a:r>
              <a:rPr lang="fi-FI" sz="2000">
                <a:ea typeface="+mn-lt"/>
                <a:cs typeface="+mn-lt"/>
              </a:rPr>
              <a:t> </a:t>
            </a:r>
            <a:r>
              <a:rPr lang="fi-FI" sz="2000" err="1">
                <a:ea typeface="+mn-lt"/>
                <a:cs typeface="+mn-lt"/>
              </a:rPr>
              <a:t>supportive</a:t>
            </a:r>
            <a:r>
              <a:rPr lang="fi-FI" sz="2000">
                <a:ea typeface="+mn-lt"/>
                <a:cs typeface="+mn-lt"/>
              </a:rPr>
              <a:t> and </a:t>
            </a:r>
          </a:p>
          <a:p>
            <a:pPr marL="0" indent="0">
              <a:buNone/>
            </a:pPr>
            <a:r>
              <a:rPr lang="fi-FI" sz="2000" err="1">
                <a:ea typeface="+mn-lt"/>
                <a:cs typeface="+mn-lt"/>
              </a:rPr>
              <a:t>let</a:t>
            </a:r>
            <a:r>
              <a:rPr lang="fi-FI" sz="2000">
                <a:ea typeface="+mn-lt"/>
                <a:cs typeface="+mn-lt"/>
              </a:rPr>
              <a:t> Tommi </a:t>
            </a:r>
            <a:r>
              <a:rPr lang="fi-FI" sz="2000" err="1">
                <a:ea typeface="+mn-lt"/>
                <a:cs typeface="+mn-lt"/>
              </a:rPr>
              <a:t>decide</a:t>
            </a:r>
            <a:r>
              <a:rPr lang="fi-FI" sz="2000">
                <a:ea typeface="+mn-lt"/>
                <a:cs typeface="+mn-lt"/>
              </a:rPr>
              <a:t> </a:t>
            </a:r>
            <a:r>
              <a:rPr lang="fi-FI" sz="2000" err="1">
                <a:ea typeface="+mn-lt"/>
                <a:cs typeface="+mn-lt"/>
              </a:rPr>
              <a:t>what</a:t>
            </a:r>
            <a:r>
              <a:rPr lang="fi-FI" sz="2000">
                <a:ea typeface="+mn-lt"/>
                <a:cs typeface="+mn-lt"/>
              </a:rPr>
              <a:t> he </a:t>
            </a:r>
            <a:r>
              <a:rPr lang="fi-FI" sz="2000" err="1">
                <a:ea typeface="+mn-lt"/>
                <a:cs typeface="+mn-lt"/>
              </a:rPr>
              <a:t>wants</a:t>
            </a:r>
            <a:r>
              <a:rPr lang="fi-FI" sz="2000">
                <a:ea typeface="+mn-lt"/>
                <a:cs typeface="+mn-lt"/>
              </a:rPr>
              <a:t> to </a:t>
            </a:r>
            <a:r>
              <a:rPr lang="fi-FI" sz="2000" err="1">
                <a:ea typeface="+mn-lt"/>
                <a:cs typeface="+mn-lt"/>
              </a:rPr>
              <a:t>study</a:t>
            </a:r>
            <a:r>
              <a:rPr lang="fi-FI" sz="2000">
                <a:ea typeface="+mn-lt"/>
                <a:cs typeface="+mn-lt"/>
              </a:rPr>
              <a:t>.</a:t>
            </a:r>
            <a:endParaRPr lang="fi-FI" sz="2000">
              <a:cs typeface="Calibri"/>
            </a:endParaRPr>
          </a:p>
          <a:p>
            <a:pPr marL="0" indent="0">
              <a:buNone/>
            </a:pPr>
            <a:endParaRPr lang="fi-FI" sz="2000">
              <a:cs typeface="Calibri"/>
            </a:endParaRPr>
          </a:p>
        </p:txBody>
      </p:sp>
      <p:pic>
        <p:nvPicPr>
          <p:cNvPr id="4" name="Picture 4" descr="Kuva, joka sisältää kohteen clipart-kuva&#10;&#10;Kuvaus luotu, erittäin korkea luotettavuus">
            <a:extLst>
              <a:ext uri="{FF2B5EF4-FFF2-40B4-BE49-F238E27FC236}">
                <a16:creationId xmlns:a16="http://schemas.microsoft.com/office/drawing/2014/main" id="{42CEA1AB-8569-4412-89ED-DF09952D1777}"/>
              </a:ext>
            </a:extLst>
          </p:cNvPr>
          <p:cNvPicPr>
            <a:picLocks noChangeAspect="1"/>
          </p:cNvPicPr>
          <p:nvPr/>
        </p:nvPicPr>
        <p:blipFill>
          <a:blip r:embed="rId2"/>
          <a:stretch>
            <a:fillRect/>
          </a:stretch>
        </p:blipFill>
        <p:spPr>
          <a:xfrm>
            <a:off x="7644168" y="951078"/>
            <a:ext cx="952500" cy="952500"/>
          </a:xfrm>
          <a:prstGeom prst="rect">
            <a:avLst/>
          </a:prstGeom>
        </p:spPr>
      </p:pic>
      <p:pic>
        <p:nvPicPr>
          <p:cNvPr id="6" name="Picture 6">
            <a:extLst>
              <a:ext uri="{FF2B5EF4-FFF2-40B4-BE49-F238E27FC236}">
                <a16:creationId xmlns:a16="http://schemas.microsoft.com/office/drawing/2014/main" id="{0E235D92-2082-447F-BDA6-D14CEF81F797}"/>
              </a:ext>
            </a:extLst>
          </p:cNvPr>
          <p:cNvPicPr>
            <a:picLocks noChangeAspect="1"/>
          </p:cNvPicPr>
          <p:nvPr/>
        </p:nvPicPr>
        <p:blipFill>
          <a:blip r:embed="rId3"/>
          <a:stretch>
            <a:fillRect/>
          </a:stretch>
        </p:blipFill>
        <p:spPr>
          <a:xfrm>
            <a:off x="6529600" y="2111138"/>
            <a:ext cx="952500" cy="952500"/>
          </a:xfrm>
          <a:prstGeom prst="rect">
            <a:avLst/>
          </a:prstGeom>
        </p:spPr>
      </p:pic>
      <p:pic>
        <p:nvPicPr>
          <p:cNvPr id="8" name="Picture 8">
            <a:extLst>
              <a:ext uri="{FF2B5EF4-FFF2-40B4-BE49-F238E27FC236}">
                <a16:creationId xmlns:a16="http://schemas.microsoft.com/office/drawing/2014/main" id="{E3AA7D98-0FBB-4F76-BCCF-925B6A960ED2}"/>
              </a:ext>
            </a:extLst>
          </p:cNvPr>
          <p:cNvPicPr>
            <a:picLocks noChangeAspect="1"/>
          </p:cNvPicPr>
          <p:nvPr/>
        </p:nvPicPr>
        <p:blipFill>
          <a:blip r:embed="rId4"/>
          <a:stretch>
            <a:fillRect/>
          </a:stretch>
        </p:blipFill>
        <p:spPr>
          <a:xfrm>
            <a:off x="7666914" y="2133884"/>
            <a:ext cx="952500" cy="952500"/>
          </a:xfrm>
          <a:prstGeom prst="rect">
            <a:avLst/>
          </a:prstGeom>
        </p:spPr>
      </p:pic>
      <p:pic>
        <p:nvPicPr>
          <p:cNvPr id="10" name="Picture 10">
            <a:extLst>
              <a:ext uri="{FF2B5EF4-FFF2-40B4-BE49-F238E27FC236}">
                <a16:creationId xmlns:a16="http://schemas.microsoft.com/office/drawing/2014/main" id="{35544ECA-84AB-4BBA-A13C-DBBD27E6A44F}"/>
              </a:ext>
            </a:extLst>
          </p:cNvPr>
          <p:cNvPicPr>
            <a:picLocks noChangeAspect="1"/>
          </p:cNvPicPr>
          <p:nvPr/>
        </p:nvPicPr>
        <p:blipFill>
          <a:blip r:embed="rId5"/>
          <a:stretch>
            <a:fillRect/>
          </a:stretch>
        </p:blipFill>
        <p:spPr>
          <a:xfrm>
            <a:off x="7666914" y="3248452"/>
            <a:ext cx="952500" cy="952500"/>
          </a:xfrm>
          <a:prstGeom prst="rect">
            <a:avLst/>
          </a:prstGeom>
        </p:spPr>
      </p:pic>
      <p:pic>
        <p:nvPicPr>
          <p:cNvPr id="12" name="Picture 12">
            <a:extLst>
              <a:ext uri="{FF2B5EF4-FFF2-40B4-BE49-F238E27FC236}">
                <a16:creationId xmlns:a16="http://schemas.microsoft.com/office/drawing/2014/main" id="{EE4518F1-52E0-474A-AFC4-84FC7F066419}"/>
              </a:ext>
            </a:extLst>
          </p:cNvPr>
          <p:cNvPicPr>
            <a:picLocks noChangeAspect="1"/>
          </p:cNvPicPr>
          <p:nvPr/>
        </p:nvPicPr>
        <p:blipFill>
          <a:blip r:embed="rId6"/>
          <a:stretch>
            <a:fillRect/>
          </a:stretch>
        </p:blipFill>
        <p:spPr>
          <a:xfrm>
            <a:off x="7666914" y="4363019"/>
            <a:ext cx="952500" cy="952500"/>
          </a:xfrm>
          <a:prstGeom prst="rect">
            <a:avLst/>
          </a:prstGeom>
        </p:spPr>
      </p:pic>
      <p:pic>
        <p:nvPicPr>
          <p:cNvPr id="14" name="Picture 14">
            <a:extLst>
              <a:ext uri="{FF2B5EF4-FFF2-40B4-BE49-F238E27FC236}">
                <a16:creationId xmlns:a16="http://schemas.microsoft.com/office/drawing/2014/main" id="{015ADFCD-20C6-41BF-B2F7-0131B7CDFDFC}"/>
              </a:ext>
            </a:extLst>
          </p:cNvPr>
          <p:cNvPicPr>
            <a:picLocks noChangeAspect="1"/>
          </p:cNvPicPr>
          <p:nvPr/>
        </p:nvPicPr>
        <p:blipFill>
          <a:blip r:embed="rId7"/>
          <a:stretch>
            <a:fillRect/>
          </a:stretch>
        </p:blipFill>
        <p:spPr>
          <a:xfrm>
            <a:off x="7666914" y="5477586"/>
            <a:ext cx="952500" cy="952500"/>
          </a:xfrm>
          <a:prstGeom prst="rect">
            <a:avLst/>
          </a:prstGeom>
        </p:spPr>
      </p:pic>
      <p:pic>
        <p:nvPicPr>
          <p:cNvPr id="16" name="Picture 16" descr="Kuva, joka sisältää kohteen lelu, clipart-kuva, nukke&#10;&#10;Kuvaus luotu, korkea luotettavuus">
            <a:extLst>
              <a:ext uri="{FF2B5EF4-FFF2-40B4-BE49-F238E27FC236}">
                <a16:creationId xmlns:a16="http://schemas.microsoft.com/office/drawing/2014/main" id="{F5230286-6DD7-4AA5-8D0E-BA93E539C51E}"/>
              </a:ext>
            </a:extLst>
          </p:cNvPr>
          <p:cNvPicPr>
            <a:picLocks noChangeAspect="1"/>
          </p:cNvPicPr>
          <p:nvPr/>
        </p:nvPicPr>
        <p:blipFill>
          <a:blip r:embed="rId8"/>
          <a:stretch>
            <a:fillRect/>
          </a:stretch>
        </p:blipFill>
        <p:spPr>
          <a:xfrm>
            <a:off x="3905535" y="-12510"/>
            <a:ext cx="1492156" cy="1537648"/>
          </a:xfrm>
          <a:prstGeom prst="rect">
            <a:avLst/>
          </a:prstGeom>
        </p:spPr>
      </p:pic>
    </p:spTree>
    <p:extLst>
      <p:ext uri="{BB962C8B-B14F-4D97-AF65-F5344CB8AC3E}">
        <p14:creationId xmlns:p14="http://schemas.microsoft.com/office/powerpoint/2010/main" val="9097636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DC13A-A985-4D0D-BA17-679408D001EA}"/>
              </a:ext>
            </a:extLst>
          </p:cNvPr>
          <p:cNvSpPr>
            <a:spLocks noGrp="1"/>
          </p:cNvSpPr>
          <p:nvPr>
            <p:ph type="title"/>
          </p:nvPr>
        </p:nvSpPr>
        <p:spPr>
          <a:xfrm>
            <a:off x="1051212" y="2230817"/>
            <a:ext cx="7715200" cy="1143000"/>
          </a:xfrm>
        </p:spPr>
        <p:txBody>
          <a:bodyPr/>
          <a:lstStyle/>
          <a:p>
            <a:pPr>
              <a:spcBef>
                <a:spcPct val="20000"/>
              </a:spcBef>
            </a:pPr>
            <a:endParaRPr lang="fi-FI">
              <a:ea typeface="+mj-lt"/>
              <a:cs typeface="+mj-lt"/>
            </a:endParaRPr>
          </a:p>
          <a:p>
            <a:pPr>
              <a:spcBef>
                <a:spcPct val="20000"/>
              </a:spcBef>
            </a:pPr>
            <a:r>
              <a:rPr lang="fi-FI" err="1">
                <a:ea typeface="+mj-lt"/>
                <a:cs typeface="+mj-lt"/>
              </a:rPr>
              <a:t>Empowering</a:t>
            </a:r>
            <a:r>
              <a:rPr lang="fi-FI">
                <a:ea typeface="+mj-lt"/>
                <a:cs typeface="+mj-lt"/>
              </a:rPr>
              <a:t> </a:t>
            </a:r>
            <a:r>
              <a:rPr lang="fi-FI" err="1">
                <a:ea typeface="+mj-lt"/>
                <a:cs typeface="+mj-lt"/>
              </a:rPr>
              <a:t>parents</a:t>
            </a:r>
            <a:r>
              <a:rPr lang="fi-FI">
                <a:ea typeface="+mj-lt"/>
                <a:cs typeface="+mj-lt"/>
              </a:rPr>
              <a:t> </a:t>
            </a:r>
            <a:r>
              <a:rPr lang="fi-FI" err="1">
                <a:ea typeface="+mj-lt"/>
                <a:cs typeface="+mj-lt"/>
              </a:rPr>
              <a:t>with</a:t>
            </a:r>
            <a:r>
              <a:rPr lang="fi-FI">
                <a:ea typeface="+mj-lt"/>
                <a:cs typeface="+mj-lt"/>
              </a:rPr>
              <a:t> </a:t>
            </a:r>
            <a:r>
              <a:rPr lang="fi-FI" err="1">
                <a:ea typeface="+mj-lt"/>
                <a:cs typeface="+mj-lt"/>
              </a:rPr>
              <a:t>intellectual</a:t>
            </a:r>
            <a:r>
              <a:rPr lang="fi-FI">
                <a:ea typeface="+mj-lt"/>
                <a:cs typeface="+mj-lt"/>
              </a:rPr>
              <a:t> </a:t>
            </a:r>
            <a:r>
              <a:rPr lang="fi-FI" err="1">
                <a:ea typeface="+mj-lt"/>
                <a:cs typeface="+mj-lt"/>
              </a:rPr>
              <a:t>disabilities</a:t>
            </a:r>
            <a:endParaRPr lang="fi-FI">
              <a:ea typeface="+mj-lt"/>
              <a:cs typeface="+mj-lt"/>
            </a:endParaRPr>
          </a:p>
        </p:txBody>
      </p:sp>
    </p:spTree>
    <p:extLst>
      <p:ext uri="{BB962C8B-B14F-4D97-AF65-F5344CB8AC3E}">
        <p14:creationId xmlns:p14="http://schemas.microsoft.com/office/powerpoint/2010/main" val="365684369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Otsikko 1">
            <a:extLst>
              <a:ext uri="{FF2B5EF4-FFF2-40B4-BE49-F238E27FC236}">
                <a16:creationId xmlns:a16="http://schemas.microsoft.com/office/drawing/2014/main" id="{C974D04F-F395-42DF-845D-4619D745EF81}"/>
              </a:ext>
            </a:extLst>
          </p:cNvPr>
          <p:cNvSpPr>
            <a:spLocks noGrp="1"/>
          </p:cNvSpPr>
          <p:nvPr>
            <p:ph type="title"/>
          </p:nvPr>
        </p:nvSpPr>
        <p:spPr>
          <a:xfrm>
            <a:off x="971550" y="274638"/>
            <a:ext cx="7715250" cy="1143000"/>
          </a:xfrm>
        </p:spPr>
        <p:txBody>
          <a:bodyPr/>
          <a:lstStyle/>
          <a:p>
            <a:r>
              <a:rPr lang="fi-FI" altLang="fi-FI"/>
              <a:t>Kaisa and </a:t>
            </a:r>
            <a:r>
              <a:rPr lang="fi-FI" altLang="fi-FI" err="1"/>
              <a:t>her</a:t>
            </a:r>
            <a:r>
              <a:rPr lang="fi-FI" altLang="fi-FI"/>
              <a:t> </a:t>
            </a:r>
            <a:r>
              <a:rPr lang="fi-FI" altLang="fi-FI" err="1"/>
              <a:t>three</a:t>
            </a:r>
            <a:r>
              <a:rPr lang="fi-FI" altLang="fi-FI"/>
              <a:t> </a:t>
            </a:r>
            <a:r>
              <a:rPr lang="fi-FI" altLang="fi-FI" err="1"/>
              <a:t>children</a:t>
            </a:r>
            <a:endParaRPr lang="fi-FI" altLang="fi-FI">
              <a:cs typeface="Calibri"/>
            </a:endParaRPr>
          </a:p>
        </p:txBody>
      </p:sp>
      <p:sp>
        <p:nvSpPr>
          <p:cNvPr id="19459" name="Sisällön paikkamerkki 2">
            <a:extLst>
              <a:ext uri="{FF2B5EF4-FFF2-40B4-BE49-F238E27FC236}">
                <a16:creationId xmlns:a16="http://schemas.microsoft.com/office/drawing/2014/main" id="{3EAA7406-D908-4F55-BEA2-2A59DDC26BE7}"/>
              </a:ext>
            </a:extLst>
          </p:cNvPr>
          <p:cNvSpPr>
            <a:spLocks noGrp="1"/>
          </p:cNvSpPr>
          <p:nvPr>
            <p:ph idx="1"/>
          </p:nvPr>
        </p:nvSpPr>
        <p:spPr>
          <a:xfrm>
            <a:off x="1255883" y="1578868"/>
            <a:ext cx="7138987" cy="4525963"/>
          </a:xfrm>
        </p:spPr>
        <p:txBody>
          <a:bodyPr/>
          <a:lstStyle/>
          <a:p>
            <a:pPr marL="0" indent="0">
              <a:buNone/>
            </a:pPr>
            <a:r>
              <a:rPr lang="fi-FI" altLang="fi-FI" sz="2800">
                <a:cs typeface="Calibri"/>
              </a:rPr>
              <a:t>Kaisa </a:t>
            </a:r>
            <a:r>
              <a:rPr lang="fi-FI" altLang="fi-FI" sz="2800" err="1">
                <a:cs typeface="Calibri"/>
              </a:rPr>
              <a:t>has</a:t>
            </a:r>
            <a:r>
              <a:rPr lang="fi-FI" altLang="fi-FI" sz="2800">
                <a:cs typeface="Calibri"/>
              </a:rPr>
              <a:t> </a:t>
            </a:r>
            <a:r>
              <a:rPr lang="fi-FI" altLang="fi-FI" sz="2800" err="1">
                <a:cs typeface="Calibri"/>
              </a:rPr>
              <a:t>intellectual</a:t>
            </a:r>
            <a:r>
              <a:rPr lang="fi-FI" altLang="fi-FI" sz="2800">
                <a:cs typeface="Calibri"/>
              </a:rPr>
              <a:t> </a:t>
            </a:r>
            <a:r>
              <a:rPr lang="fi-FI" altLang="fi-FI" sz="2800" err="1">
                <a:cs typeface="Calibri"/>
              </a:rPr>
              <a:t>disabilities</a:t>
            </a:r>
            <a:r>
              <a:rPr lang="fi-FI" altLang="fi-FI" sz="2800">
                <a:cs typeface="Calibri"/>
              </a:rPr>
              <a:t> </a:t>
            </a:r>
            <a:r>
              <a:rPr lang="fi-FI" altLang="fi-FI" sz="2800" err="1">
                <a:cs typeface="Calibri"/>
              </a:rPr>
              <a:t>that</a:t>
            </a:r>
            <a:r>
              <a:rPr lang="fi-FI" altLang="fi-FI" sz="2800">
                <a:cs typeface="Calibri"/>
              </a:rPr>
              <a:t> </a:t>
            </a:r>
            <a:r>
              <a:rPr lang="fi-FI" altLang="fi-FI" sz="2800" err="1">
                <a:cs typeface="Calibri"/>
              </a:rPr>
              <a:t>she</a:t>
            </a:r>
            <a:r>
              <a:rPr lang="fi-FI" altLang="fi-FI" sz="2800">
                <a:cs typeface="Calibri"/>
              </a:rPr>
              <a:t> </a:t>
            </a:r>
            <a:r>
              <a:rPr lang="fi-FI" altLang="fi-FI" sz="2800" err="1">
                <a:cs typeface="Calibri"/>
              </a:rPr>
              <a:t>has</a:t>
            </a:r>
            <a:r>
              <a:rPr lang="fi-FI" altLang="fi-FI" sz="2800">
                <a:cs typeface="Calibri"/>
              </a:rPr>
              <a:t> </a:t>
            </a:r>
            <a:r>
              <a:rPr lang="fi-FI" altLang="fi-FI" sz="2800" err="1">
                <a:cs typeface="Calibri"/>
              </a:rPr>
              <a:t>found</a:t>
            </a:r>
            <a:r>
              <a:rPr lang="fi-FI" altLang="fi-FI" sz="2800">
                <a:cs typeface="Calibri"/>
              </a:rPr>
              <a:t> out as an </a:t>
            </a:r>
            <a:r>
              <a:rPr lang="fi-FI" altLang="fi-FI" sz="2800" err="1">
                <a:cs typeface="Calibri"/>
              </a:rPr>
              <a:t>adult</a:t>
            </a:r>
            <a:r>
              <a:rPr lang="fi-FI" altLang="fi-FI" sz="2800">
                <a:cs typeface="Calibri"/>
              </a:rPr>
              <a:t>.</a:t>
            </a:r>
            <a:endParaRPr lang="fi-FI" sz="2800">
              <a:cs typeface="Calibri"/>
            </a:endParaRPr>
          </a:p>
          <a:p>
            <a:pPr marL="0" indent="0">
              <a:buNone/>
            </a:pPr>
            <a:r>
              <a:rPr lang="fi-FI" altLang="fi-FI" sz="2800" err="1">
                <a:cs typeface="Calibri"/>
              </a:rPr>
              <a:t>She</a:t>
            </a:r>
            <a:r>
              <a:rPr lang="fi-FI" altLang="fi-FI" sz="2800">
                <a:cs typeface="Calibri"/>
              </a:rPr>
              <a:t> </a:t>
            </a:r>
            <a:r>
              <a:rPr lang="fi-FI" altLang="fi-FI" sz="2800" err="1">
                <a:cs typeface="Calibri"/>
              </a:rPr>
              <a:t>has</a:t>
            </a:r>
            <a:r>
              <a:rPr lang="fi-FI" altLang="fi-FI" sz="2800">
                <a:cs typeface="Calibri"/>
              </a:rPr>
              <a:t> </a:t>
            </a:r>
            <a:r>
              <a:rPr lang="fi-FI" altLang="fi-FI" sz="2800" err="1">
                <a:cs typeface="Calibri"/>
              </a:rPr>
              <a:t>been</a:t>
            </a:r>
            <a:r>
              <a:rPr lang="fi-FI" altLang="fi-FI" sz="2800">
                <a:cs typeface="Calibri"/>
              </a:rPr>
              <a:t> </a:t>
            </a:r>
            <a:r>
              <a:rPr lang="fi-FI" altLang="fi-FI" sz="2800" err="1">
                <a:cs typeface="Calibri"/>
              </a:rPr>
              <a:t>married</a:t>
            </a:r>
            <a:r>
              <a:rPr lang="fi-FI" altLang="fi-FI" sz="2800">
                <a:cs typeface="Calibri"/>
              </a:rPr>
              <a:t> and </a:t>
            </a:r>
            <a:r>
              <a:rPr lang="fi-FI" altLang="fi-FI" sz="2800" err="1">
                <a:cs typeface="Calibri"/>
              </a:rPr>
              <a:t>have</a:t>
            </a:r>
            <a:r>
              <a:rPr lang="fi-FI" altLang="fi-FI" sz="2800">
                <a:cs typeface="Calibri"/>
              </a:rPr>
              <a:t> </a:t>
            </a:r>
            <a:r>
              <a:rPr lang="fi-FI" altLang="fi-FI" sz="2800" err="1">
                <a:cs typeface="Calibri"/>
              </a:rPr>
              <a:t>three</a:t>
            </a:r>
            <a:r>
              <a:rPr lang="fi-FI" altLang="fi-FI" sz="2800">
                <a:cs typeface="Calibri"/>
              </a:rPr>
              <a:t> </a:t>
            </a:r>
            <a:r>
              <a:rPr lang="fi-FI" altLang="fi-FI" sz="2800" err="1">
                <a:cs typeface="Calibri"/>
              </a:rPr>
              <a:t>children</a:t>
            </a:r>
            <a:r>
              <a:rPr lang="fi-FI" altLang="fi-FI" sz="2800">
                <a:cs typeface="Calibri"/>
              </a:rPr>
              <a:t> </a:t>
            </a:r>
            <a:r>
              <a:rPr lang="fi-FI" altLang="fi-FI" sz="2800" err="1">
                <a:cs typeface="Calibri"/>
              </a:rPr>
              <a:t>with</a:t>
            </a:r>
            <a:r>
              <a:rPr lang="fi-FI" altLang="fi-FI" sz="2800">
                <a:cs typeface="Calibri"/>
              </a:rPr>
              <a:t> </a:t>
            </a:r>
            <a:r>
              <a:rPr lang="fi-FI" altLang="fi-FI" sz="2800" err="1">
                <a:cs typeface="Calibri"/>
              </a:rPr>
              <a:t>different</a:t>
            </a:r>
            <a:endParaRPr lang="fi-FI" sz="2800">
              <a:cs typeface="Calibri"/>
            </a:endParaRPr>
          </a:p>
          <a:p>
            <a:pPr marL="0" indent="0">
              <a:buNone/>
            </a:pPr>
            <a:r>
              <a:rPr lang="fi-FI" altLang="fi-FI" sz="2800" err="1">
                <a:cs typeface="Calibri"/>
              </a:rPr>
              <a:t>special</a:t>
            </a:r>
            <a:r>
              <a:rPr lang="fi-FI" altLang="fi-FI" sz="2800">
                <a:cs typeface="Calibri"/>
              </a:rPr>
              <a:t> needs.</a:t>
            </a:r>
          </a:p>
          <a:p>
            <a:pPr marL="0" indent="0">
              <a:buNone/>
            </a:pPr>
            <a:r>
              <a:rPr lang="fi-FI" altLang="fi-FI" sz="2800" err="1">
                <a:cs typeface="Calibri"/>
              </a:rPr>
              <a:t>Now</a:t>
            </a:r>
            <a:r>
              <a:rPr lang="fi-FI" altLang="fi-FI" sz="2800">
                <a:cs typeface="Calibri"/>
              </a:rPr>
              <a:t> Kaisa </a:t>
            </a:r>
            <a:r>
              <a:rPr lang="fi-FI" altLang="fi-FI" sz="2800" err="1">
                <a:cs typeface="Calibri"/>
              </a:rPr>
              <a:t>has</a:t>
            </a:r>
            <a:r>
              <a:rPr lang="fi-FI" altLang="fi-FI" sz="2800">
                <a:cs typeface="Calibri"/>
              </a:rPr>
              <a:t> </a:t>
            </a:r>
            <a:r>
              <a:rPr lang="fi-FI" altLang="fi-FI" sz="2800" err="1">
                <a:cs typeface="Calibri"/>
              </a:rPr>
              <a:t>divorsed</a:t>
            </a:r>
            <a:r>
              <a:rPr lang="fi-FI" altLang="fi-FI" sz="2800">
                <a:cs typeface="Calibri"/>
              </a:rPr>
              <a:t>. </a:t>
            </a:r>
            <a:endParaRPr lang="fi-FI" sz="2800">
              <a:cs typeface="Calibri"/>
            </a:endParaRPr>
          </a:p>
          <a:p>
            <a:pPr marL="0" indent="0">
              <a:buNone/>
            </a:pPr>
            <a:r>
              <a:rPr lang="fi-FI" altLang="fi-FI" sz="2800" err="1">
                <a:cs typeface="Calibri"/>
              </a:rPr>
              <a:t>She</a:t>
            </a:r>
            <a:r>
              <a:rPr lang="fi-FI" altLang="fi-FI" sz="2800">
                <a:cs typeface="Calibri"/>
              </a:rPr>
              <a:t> sees </a:t>
            </a:r>
            <a:r>
              <a:rPr lang="fi-FI" altLang="fi-FI" sz="2800" err="1">
                <a:cs typeface="Calibri"/>
              </a:rPr>
              <a:t>her</a:t>
            </a:r>
            <a:r>
              <a:rPr lang="fi-FI" altLang="fi-FI" sz="2800">
                <a:cs typeface="Calibri"/>
              </a:rPr>
              <a:t> </a:t>
            </a:r>
            <a:r>
              <a:rPr lang="fi-FI" altLang="fi-FI" sz="2800" err="1">
                <a:cs typeface="Calibri"/>
              </a:rPr>
              <a:t>children</a:t>
            </a:r>
            <a:r>
              <a:rPr lang="fi-FI" altLang="fi-FI" sz="2800">
                <a:cs typeface="Calibri"/>
              </a:rPr>
              <a:t> </a:t>
            </a:r>
            <a:r>
              <a:rPr lang="fi-FI" altLang="fi-FI" sz="2800" err="1">
                <a:cs typeface="Calibri"/>
              </a:rPr>
              <a:t>only</a:t>
            </a:r>
            <a:r>
              <a:rPr lang="fi-FI" altLang="fi-FI" sz="2800">
                <a:cs typeface="Calibri"/>
              </a:rPr>
              <a:t> </a:t>
            </a:r>
            <a:r>
              <a:rPr lang="fi-FI" altLang="fi-FI" sz="2800" err="1">
                <a:cs typeface="Calibri"/>
              </a:rPr>
              <a:t>few</a:t>
            </a:r>
            <a:r>
              <a:rPr lang="fi-FI" altLang="fi-FI" sz="2800">
                <a:cs typeface="Calibri"/>
              </a:rPr>
              <a:t> </a:t>
            </a:r>
            <a:r>
              <a:rPr lang="fi-FI" altLang="fi-FI" sz="2800" err="1">
                <a:cs typeface="Calibri"/>
              </a:rPr>
              <a:t>times</a:t>
            </a:r>
            <a:r>
              <a:rPr lang="fi-FI" altLang="fi-FI" sz="2800">
                <a:cs typeface="Calibri"/>
              </a:rPr>
              <a:t> a </a:t>
            </a:r>
            <a:r>
              <a:rPr lang="fi-FI" altLang="fi-FI" sz="2800" err="1">
                <a:cs typeface="Calibri"/>
              </a:rPr>
              <a:t>month</a:t>
            </a:r>
            <a:r>
              <a:rPr lang="fi-FI" altLang="fi-FI" sz="2800">
                <a:cs typeface="Calibri"/>
              </a:rPr>
              <a:t>. </a:t>
            </a:r>
            <a:endParaRPr lang="fi-FI" sz="2800">
              <a:cs typeface="Calibri"/>
            </a:endParaRPr>
          </a:p>
          <a:p>
            <a:pPr marL="0" indent="0">
              <a:buNone/>
            </a:pPr>
            <a:r>
              <a:rPr lang="fi-FI" altLang="fi-FI" sz="2800">
                <a:cs typeface="Calibri"/>
              </a:rPr>
              <a:t>Kaisa is </a:t>
            </a:r>
            <a:r>
              <a:rPr lang="fi-FI" altLang="fi-FI" sz="2800" err="1">
                <a:cs typeface="Calibri"/>
              </a:rPr>
              <a:t>now</a:t>
            </a:r>
            <a:r>
              <a:rPr lang="fi-FI" altLang="fi-FI" sz="2800">
                <a:cs typeface="Calibri"/>
              </a:rPr>
              <a:t> </a:t>
            </a:r>
            <a:r>
              <a:rPr lang="fi-FI" altLang="fi-FI" sz="2800" err="1">
                <a:cs typeface="Calibri"/>
              </a:rPr>
              <a:t>feeling</a:t>
            </a:r>
            <a:r>
              <a:rPr lang="fi-FI" altLang="fi-FI" sz="2800">
                <a:cs typeface="Calibri"/>
              </a:rPr>
              <a:t> </a:t>
            </a:r>
            <a:r>
              <a:rPr lang="fi-FI" altLang="fi-FI" sz="2800" err="1">
                <a:cs typeface="Calibri"/>
              </a:rPr>
              <a:t>depressed</a:t>
            </a:r>
            <a:r>
              <a:rPr lang="fi-FI" altLang="fi-FI" sz="2800">
                <a:cs typeface="Calibri"/>
              </a:rPr>
              <a:t> and a </a:t>
            </a:r>
            <a:r>
              <a:rPr lang="fi-FI" altLang="fi-FI" sz="2800" err="1">
                <a:cs typeface="Calibri"/>
              </a:rPr>
              <a:t>bit</a:t>
            </a:r>
            <a:r>
              <a:rPr lang="fi-FI" altLang="fi-FI" sz="2800">
                <a:cs typeface="Calibri"/>
              </a:rPr>
              <a:t> </a:t>
            </a:r>
            <a:r>
              <a:rPr lang="fi-FI" altLang="fi-FI" sz="2800" err="1">
                <a:cs typeface="Calibri"/>
              </a:rPr>
              <a:t>lonely</a:t>
            </a:r>
            <a:r>
              <a:rPr lang="fi-FI" altLang="fi-FI" sz="2800">
                <a:cs typeface="Calibri"/>
              </a:rPr>
              <a:t>. </a:t>
            </a:r>
          </a:p>
          <a:p>
            <a:pPr marL="0" indent="0">
              <a:buNone/>
            </a:pPr>
            <a:endParaRPr lang="fi-FI" altLang="fi-FI" sz="2800">
              <a:cs typeface="Calibri"/>
            </a:endParaRPr>
          </a:p>
        </p:txBody>
      </p:sp>
      <p:pic>
        <p:nvPicPr>
          <p:cNvPr id="2" name="Picture 2" descr="Kuva, joka sisältää kohteen biljardipallo&#10;&#10;Kuvaus luotu, erittäin korkea luotettavuus">
            <a:extLst>
              <a:ext uri="{FF2B5EF4-FFF2-40B4-BE49-F238E27FC236}">
                <a16:creationId xmlns:a16="http://schemas.microsoft.com/office/drawing/2014/main" id="{71C73675-7289-4D5D-8001-A939FB04DDA0}"/>
              </a:ext>
            </a:extLst>
          </p:cNvPr>
          <p:cNvPicPr>
            <a:picLocks noChangeAspect="1"/>
          </p:cNvPicPr>
          <p:nvPr/>
        </p:nvPicPr>
        <p:blipFill>
          <a:blip r:embed="rId2"/>
          <a:stretch>
            <a:fillRect/>
          </a:stretch>
        </p:blipFill>
        <p:spPr>
          <a:xfrm>
            <a:off x="7435916" y="1638004"/>
            <a:ext cx="952500" cy="952500"/>
          </a:xfrm>
          <a:prstGeom prst="rect">
            <a:avLst/>
          </a:prstGeom>
        </p:spPr>
      </p:pic>
      <p:pic>
        <p:nvPicPr>
          <p:cNvPr id="4" name="Picture 4" descr="Kuva, joka sisältää kohteen objekti&#10;&#10;Kuvaus luotu, korkea luotettavuus">
            <a:extLst>
              <a:ext uri="{FF2B5EF4-FFF2-40B4-BE49-F238E27FC236}">
                <a16:creationId xmlns:a16="http://schemas.microsoft.com/office/drawing/2014/main" id="{A4E523A8-AAC3-489E-B706-D6BC4A1304CC}"/>
              </a:ext>
            </a:extLst>
          </p:cNvPr>
          <p:cNvPicPr>
            <a:picLocks noChangeAspect="1"/>
          </p:cNvPicPr>
          <p:nvPr/>
        </p:nvPicPr>
        <p:blipFill>
          <a:blip r:embed="rId3"/>
          <a:stretch>
            <a:fillRect/>
          </a:stretch>
        </p:blipFill>
        <p:spPr>
          <a:xfrm>
            <a:off x="6819999" y="2668481"/>
            <a:ext cx="1864531" cy="1864531"/>
          </a:xfrm>
          <a:prstGeom prst="rect">
            <a:avLst/>
          </a:prstGeom>
        </p:spPr>
      </p:pic>
      <p:pic>
        <p:nvPicPr>
          <p:cNvPr id="6" name="Picture 6" descr="Kuva, joka sisältää kohteen vaatetus, henkilö, peruukki&#10;&#10;Kuvaus luotu, erittäin korkea luotettavuus">
            <a:extLst>
              <a:ext uri="{FF2B5EF4-FFF2-40B4-BE49-F238E27FC236}">
                <a16:creationId xmlns:a16="http://schemas.microsoft.com/office/drawing/2014/main" id="{F633615E-1963-4439-BA02-4DB96679D477}"/>
              </a:ext>
            </a:extLst>
          </p:cNvPr>
          <p:cNvPicPr>
            <a:picLocks noChangeAspect="1"/>
          </p:cNvPicPr>
          <p:nvPr/>
        </p:nvPicPr>
        <p:blipFill>
          <a:blip r:embed="rId4"/>
          <a:stretch>
            <a:fillRect/>
          </a:stretch>
        </p:blipFill>
        <p:spPr>
          <a:xfrm>
            <a:off x="4830113" y="5534864"/>
            <a:ext cx="952500" cy="952500"/>
          </a:xfrm>
          <a:prstGeom prst="rect">
            <a:avLst/>
          </a:prstGeom>
        </p:spPr>
      </p:pic>
      <p:pic>
        <p:nvPicPr>
          <p:cNvPr id="8" name="Picture 8">
            <a:extLst>
              <a:ext uri="{FF2B5EF4-FFF2-40B4-BE49-F238E27FC236}">
                <a16:creationId xmlns:a16="http://schemas.microsoft.com/office/drawing/2014/main" id="{BD626A69-A8BC-431C-9DB3-E8EF68DA5974}"/>
              </a:ext>
            </a:extLst>
          </p:cNvPr>
          <p:cNvPicPr>
            <a:picLocks noChangeAspect="1"/>
          </p:cNvPicPr>
          <p:nvPr/>
        </p:nvPicPr>
        <p:blipFill>
          <a:blip r:embed="rId5"/>
          <a:stretch>
            <a:fillRect/>
          </a:stretch>
        </p:blipFill>
        <p:spPr>
          <a:xfrm>
            <a:off x="6559418" y="5534864"/>
            <a:ext cx="952500" cy="9525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81BBC-DF6C-41E6-B007-9C648DBAF6BA}"/>
              </a:ext>
            </a:extLst>
          </p:cNvPr>
          <p:cNvSpPr>
            <a:spLocks noGrp="1"/>
          </p:cNvSpPr>
          <p:nvPr>
            <p:ph type="title"/>
          </p:nvPr>
        </p:nvSpPr>
        <p:spPr/>
        <p:txBody>
          <a:bodyPr/>
          <a:lstStyle/>
          <a:p>
            <a:r>
              <a:rPr lang="fi-FI">
                <a:cs typeface="Calibri"/>
              </a:rPr>
              <a:t>Kaisa and </a:t>
            </a:r>
            <a:r>
              <a:rPr lang="fi-FI" err="1">
                <a:cs typeface="Calibri"/>
              </a:rPr>
              <a:t>her</a:t>
            </a:r>
            <a:r>
              <a:rPr lang="fi-FI">
                <a:cs typeface="Calibri"/>
              </a:rPr>
              <a:t> </a:t>
            </a:r>
            <a:r>
              <a:rPr lang="fi-FI" err="1">
                <a:cs typeface="Calibri"/>
              </a:rPr>
              <a:t>three</a:t>
            </a:r>
            <a:r>
              <a:rPr lang="fi-FI">
                <a:cs typeface="Calibri"/>
              </a:rPr>
              <a:t> </a:t>
            </a:r>
            <a:r>
              <a:rPr lang="fi-FI" err="1">
                <a:cs typeface="Calibri"/>
              </a:rPr>
              <a:t>children</a:t>
            </a:r>
            <a:endParaRPr lang="fi-FI">
              <a:cs typeface="Calibri"/>
            </a:endParaRPr>
          </a:p>
        </p:txBody>
      </p:sp>
      <p:sp>
        <p:nvSpPr>
          <p:cNvPr id="3" name="Content Placeholder 2">
            <a:extLst>
              <a:ext uri="{FF2B5EF4-FFF2-40B4-BE49-F238E27FC236}">
                <a16:creationId xmlns:a16="http://schemas.microsoft.com/office/drawing/2014/main" id="{C71D9D16-9E11-4DCB-BD36-C85FD4C4454E}"/>
              </a:ext>
            </a:extLst>
          </p:cNvPr>
          <p:cNvSpPr>
            <a:spLocks noGrp="1"/>
          </p:cNvSpPr>
          <p:nvPr>
            <p:ph idx="1"/>
          </p:nvPr>
        </p:nvSpPr>
        <p:spPr>
          <a:xfrm>
            <a:off x="1206470" y="1600200"/>
            <a:ext cx="7139136" cy="4525963"/>
          </a:xfrm>
        </p:spPr>
        <p:txBody>
          <a:bodyPr/>
          <a:lstStyle/>
          <a:p>
            <a:pPr marL="0" indent="0">
              <a:buNone/>
            </a:pPr>
            <a:r>
              <a:rPr lang="fi-FI" sz="2800">
                <a:ea typeface="+mn-lt"/>
                <a:cs typeface="+mn-lt"/>
              </a:rPr>
              <a:t>Kaisa is </a:t>
            </a:r>
            <a:r>
              <a:rPr lang="fi-FI" sz="2800" err="1">
                <a:ea typeface="+mn-lt"/>
                <a:cs typeface="+mn-lt"/>
              </a:rPr>
              <a:t>having</a:t>
            </a:r>
            <a:r>
              <a:rPr lang="fi-FI" sz="2800">
                <a:ea typeface="+mn-lt"/>
                <a:cs typeface="+mn-lt"/>
              </a:rPr>
              <a:t> </a:t>
            </a:r>
            <a:r>
              <a:rPr lang="fi-FI" sz="2800" err="1">
                <a:ea typeface="+mn-lt"/>
                <a:cs typeface="+mn-lt"/>
              </a:rPr>
              <a:t>also</a:t>
            </a:r>
            <a:r>
              <a:rPr lang="fi-FI" sz="2800">
                <a:ea typeface="+mn-lt"/>
                <a:cs typeface="+mn-lt"/>
              </a:rPr>
              <a:t> </a:t>
            </a:r>
            <a:r>
              <a:rPr lang="fi-FI" sz="2800" err="1">
                <a:ea typeface="+mn-lt"/>
                <a:cs typeface="+mn-lt"/>
              </a:rPr>
              <a:t>difficulties</a:t>
            </a:r>
            <a:r>
              <a:rPr lang="fi-FI" sz="2800">
                <a:ea typeface="+mn-lt"/>
                <a:cs typeface="+mn-lt"/>
              </a:rPr>
              <a:t> </a:t>
            </a:r>
            <a:r>
              <a:rPr lang="fi-FI" sz="2800" err="1">
                <a:ea typeface="+mn-lt"/>
                <a:cs typeface="+mn-lt"/>
              </a:rPr>
              <a:t>with</a:t>
            </a:r>
            <a:r>
              <a:rPr lang="fi-FI" sz="2800">
                <a:ea typeface="+mn-lt"/>
                <a:cs typeface="+mn-lt"/>
              </a:rPr>
              <a:t> </a:t>
            </a:r>
            <a:r>
              <a:rPr lang="fi-FI" sz="2800" err="1">
                <a:ea typeface="+mn-lt"/>
                <a:cs typeface="+mn-lt"/>
              </a:rPr>
              <a:t>social</a:t>
            </a:r>
            <a:r>
              <a:rPr lang="fi-FI" sz="2800">
                <a:ea typeface="+mn-lt"/>
                <a:cs typeface="+mn-lt"/>
              </a:rPr>
              <a:t> </a:t>
            </a:r>
            <a:r>
              <a:rPr lang="fi-FI" sz="2800" err="1">
                <a:ea typeface="+mn-lt"/>
                <a:cs typeface="+mn-lt"/>
              </a:rPr>
              <a:t>workers</a:t>
            </a:r>
            <a:r>
              <a:rPr lang="fi-FI" sz="2800">
                <a:ea typeface="+mn-lt"/>
                <a:cs typeface="+mn-lt"/>
              </a:rPr>
              <a:t> </a:t>
            </a:r>
            <a:r>
              <a:rPr lang="fi-FI" sz="2800" err="1">
                <a:ea typeface="+mn-lt"/>
                <a:cs typeface="+mn-lt"/>
              </a:rPr>
              <a:t>who</a:t>
            </a:r>
            <a:r>
              <a:rPr lang="fi-FI" sz="2800">
                <a:ea typeface="+mn-lt"/>
                <a:cs typeface="+mn-lt"/>
              </a:rPr>
              <a:t> </a:t>
            </a:r>
            <a:r>
              <a:rPr lang="fi-FI" sz="2800" err="1">
                <a:ea typeface="+mn-lt"/>
                <a:cs typeface="+mn-lt"/>
              </a:rPr>
              <a:t>do</a:t>
            </a:r>
            <a:r>
              <a:rPr lang="fi-FI" sz="2800">
                <a:ea typeface="+mn-lt"/>
                <a:cs typeface="+mn-lt"/>
              </a:rPr>
              <a:t> </a:t>
            </a:r>
            <a:r>
              <a:rPr lang="fi-FI" sz="2800" err="1">
                <a:ea typeface="+mn-lt"/>
                <a:cs typeface="+mn-lt"/>
              </a:rPr>
              <a:t>not</a:t>
            </a:r>
            <a:r>
              <a:rPr lang="fi-FI" sz="2800">
                <a:ea typeface="+mn-lt"/>
                <a:cs typeface="+mn-lt"/>
              </a:rPr>
              <a:t> </a:t>
            </a:r>
            <a:r>
              <a:rPr lang="fi-FI" sz="2800" err="1">
                <a:ea typeface="+mn-lt"/>
                <a:cs typeface="+mn-lt"/>
              </a:rPr>
              <a:t>believe</a:t>
            </a:r>
            <a:r>
              <a:rPr lang="fi-FI" sz="2800">
                <a:ea typeface="+mn-lt"/>
                <a:cs typeface="+mn-lt"/>
              </a:rPr>
              <a:t> </a:t>
            </a:r>
            <a:r>
              <a:rPr lang="fi-FI" sz="2800" err="1">
                <a:ea typeface="+mn-lt"/>
                <a:cs typeface="+mn-lt"/>
              </a:rPr>
              <a:t>she</a:t>
            </a:r>
            <a:r>
              <a:rPr lang="fi-FI" sz="2800">
                <a:ea typeface="+mn-lt"/>
                <a:cs typeface="+mn-lt"/>
              </a:rPr>
              <a:t> </a:t>
            </a:r>
            <a:r>
              <a:rPr lang="fi-FI" sz="2800" err="1">
                <a:ea typeface="+mn-lt"/>
                <a:cs typeface="+mn-lt"/>
              </a:rPr>
              <a:t>can</a:t>
            </a:r>
            <a:r>
              <a:rPr lang="fi-FI" sz="2800">
                <a:ea typeface="+mn-lt"/>
                <a:cs typeface="+mn-lt"/>
              </a:rPr>
              <a:t> </a:t>
            </a:r>
            <a:r>
              <a:rPr lang="fi-FI" sz="2800" err="1">
                <a:ea typeface="+mn-lt"/>
                <a:cs typeface="+mn-lt"/>
              </a:rPr>
              <a:t>be</a:t>
            </a:r>
            <a:r>
              <a:rPr lang="fi-FI" sz="2800">
                <a:ea typeface="+mn-lt"/>
                <a:cs typeface="+mn-lt"/>
              </a:rPr>
              <a:t> </a:t>
            </a:r>
            <a:r>
              <a:rPr lang="fi-FI" sz="2800" err="1">
                <a:ea typeface="+mn-lt"/>
                <a:cs typeface="+mn-lt"/>
              </a:rPr>
              <a:t>supportive</a:t>
            </a:r>
            <a:r>
              <a:rPr lang="fi-FI" sz="2800">
                <a:ea typeface="+mn-lt"/>
                <a:cs typeface="+mn-lt"/>
              </a:rPr>
              <a:t> </a:t>
            </a:r>
            <a:r>
              <a:rPr lang="fi-FI" sz="2800" err="1">
                <a:ea typeface="+mn-lt"/>
                <a:cs typeface="+mn-lt"/>
              </a:rPr>
              <a:t>mother</a:t>
            </a:r>
            <a:r>
              <a:rPr lang="fi-FI" sz="2800">
                <a:ea typeface="+mn-lt"/>
                <a:cs typeface="+mn-lt"/>
              </a:rPr>
              <a:t> to </a:t>
            </a:r>
            <a:r>
              <a:rPr lang="fi-FI" sz="2800" err="1">
                <a:ea typeface="+mn-lt"/>
                <a:cs typeface="+mn-lt"/>
              </a:rPr>
              <a:t>her</a:t>
            </a:r>
            <a:r>
              <a:rPr lang="fi-FI" sz="2800">
                <a:ea typeface="+mn-lt"/>
                <a:cs typeface="+mn-lt"/>
              </a:rPr>
              <a:t> </a:t>
            </a:r>
            <a:r>
              <a:rPr lang="fi-FI" sz="2800" err="1">
                <a:ea typeface="+mn-lt"/>
                <a:cs typeface="+mn-lt"/>
              </a:rPr>
              <a:t>children</a:t>
            </a:r>
            <a:r>
              <a:rPr lang="fi-FI" sz="2800">
                <a:ea typeface="+mn-lt"/>
                <a:cs typeface="+mn-lt"/>
              </a:rPr>
              <a:t>.     </a:t>
            </a:r>
          </a:p>
          <a:p>
            <a:pPr marL="0" indent="0">
              <a:buNone/>
            </a:pPr>
            <a:endParaRPr lang="fi-FI" sz="2800">
              <a:ea typeface="+mn-lt"/>
              <a:cs typeface="+mn-lt"/>
            </a:endParaRPr>
          </a:p>
          <a:p>
            <a:pPr marL="0" indent="0">
              <a:buNone/>
            </a:pPr>
            <a:r>
              <a:rPr lang="fi-FI" sz="2800" err="1">
                <a:ea typeface="+mn-lt"/>
                <a:cs typeface="+mn-lt"/>
              </a:rPr>
              <a:t>She</a:t>
            </a:r>
            <a:r>
              <a:rPr lang="fi-FI" sz="2800">
                <a:ea typeface="+mn-lt"/>
                <a:cs typeface="+mn-lt"/>
              </a:rPr>
              <a:t> </a:t>
            </a:r>
            <a:r>
              <a:rPr lang="fi-FI" sz="2800" err="1">
                <a:ea typeface="+mn-lt"/>
                <a:cs typeface="+mn-lt"/>
              </a:rPr>
              <a:t>wants</a:t>
            </a:r>
            <a:r>
              <a:rPr lang="fi-FI" sz="2800">
                <a:ea typeface="+mn-lt"/>
                <a:cs typeface="+mn-lt"/>
              </a:rPr>
              <a:t> to </a:t>
            </a:r>
            <a:r>
              <a:rPr lang="fi-FI" sz="2800" err="1">
                <a:ea typeface="+mn-lt"/>
                <a:cs typeface="+mn-lt"/>
              </a:rPr>
              <a:t>learn</a:t>
            </a:r>
            <a:r>
              <a:rPr lang="fi-FI" sz="2800">
                <a:ea typeface="+mn-lt"/>
                <a:cs typeface="+mn-lt"/>
              </a:rPr>
              <a:t> </a:t>
            </a:r>
            <a:r>
              <a:rPr lang="fi-FI" sz="2800" err="1">
                <a:ea typeface="+mn-lt"/>
                <a:cs typeface="+mn-lt"/>
              </a:rPr>
              <a:t>more</a:t>
            </a:r>
            <a:r>
              <a:rPr lang="fi-FI" sz="2800">
                <a:ea typeface="+mn-lt"/>
                <a:cs typeface="+mn-lt"/>
              </a:rPr>
              <a:t> </a:t>
            </a:r>
            <a:r>
              <a:rPr lang="fi-FI" sz="2800" err="1">
                <a:ea typeface="+mn-lt"/>
                <a:cs typeface="+mn-lt"/>
              </a:rPr>
              <a:t>about</a:t>
            </a:r>
            <a:r>
              <a:rPr lang="fi-FI" sz="2800">
                <a:ea typeface="+mn-lt"/>
                <a:cs typeface="+mn-lt"/>
              </a:rPr>
              <a:t> </a:t>
            </a:r>
            <a:r>
              <a:rPr lang="fi-FI" sz="2800" err="1">
                <a:ea typeface="+mn-lt"/>
                <a:cs typeface="+mn-lt"/>
              </a:rPr>
              <a:t>parenting</a:t>
            </a:r>
            <a:r>
              <a:rPr lang="fi-FI" sz="2800">
                <a:ea typeface="+mn-lt"/>
                <a:cs typeface="+mn-lt"/>
              </a:rPr>
              <a:t> and </a:t>
            </a:r>
            <a:r>
              <a:rPr lang="fi-FI" sz="2800" err="1">
                <a:ea typeface="+mn-lt"/>
                <a:cs typeface="+mn-lt"/>
              </a:rPr>
              <a:t>how</a:t>
            </a:r>
            <a:r>
              <a:rPr lang="fi-FI" sz="2800">
                <a:ea typeface="+mn-lt"/>
                <a:cs typeface="+mn-lt"/>
              </a:rPr>
              <a:t> to </a:t>
            </a:r>
            <a:r>
              <a:rPr lang="fi-FI" sz="2800" err="1">
                <a:ea typeface="+mn-lt"/>
                <a:cs typeface="+mn-lt"/>
              </a:rPr>
              <a:t>handle</a:t>
            </a:r>
            <a:r>
              <a:rPr lang="fi-FI" sz="2800">
                <a:ea typeface="+mn-lt"/>
                <a:cs typeface="+mn-lt"/>
              </a:rPr>
              <a:t> </a:t>
            </a:r>
            <a:r>
              <a:rPr lang="fi-FI" sz="2800" err="1">
                <a:ea typeface="+mn-lt"/>
                <a:cs typeface="+mn-lt"/>
              </a:rPr>
              <a:t>the</a:t>
            </a:r>
            <a:r>
              <a:rPr lang="fi-FI" sz="2800">
                <a:ea typeface="+mn-lt"/>
                <a:cs typeface="+mn-lt"/>
              </a:rPr>
              <a:t> </a:t>
            </a:r>
            <a:r>
              <a:rPr lang="fi-FI" sz="2800" err="1">
                <a:ea typeface="+mn-lt"/>
                <a:cs typeface="+mn-lt"/>
              </a:rPr>
              <a:t>becoming</a:t>
            </a:r>
            <a:r>
              <a:rPr lang="fi-FI" sz="2800">
                <a:ea typeface="+mn-lt"/>
                <a:cs typeface="+mn-lt"/>
              </a:rPr>
              <a:t> </a:t>
            </a:r>
            <a:r>
              <a:rPr lang="fi-FI" sz="2800" err="1">
                <a:ea typeface="+mn-lt"/>
                <a:cs typeface="+mn-lt"/>
              </a:rPr>
              <a:t>teenage</a:t>
            </a:r>
            <a:r>
              <a:rPr lang="fi-FI" sz="2800">
                <a:ea typeface="+mn-lt"/>
                <a:cs typeface="+mn-lt"/>
              </a:rPr>
              <a:t>.</a:t>
            </a:r>
            <a:endParaRPr lang="fi-FI" sz="2800">
              <a:cs typeface="Calibri"/>
            </a:endParaRPr>
          </a:p>
          <a:p>
            <a:pPr marL="0" indent="0">
              <a:buNone/>
            </a:pPr>
            <a:endParaRPr lang="fi-FI" sz="2800">
              <a:ea typeface="+mn-lt"/>
              <a:cs typeface="+mn-lt"/>
            </a:endParaRPr>
          </a:p>
          <a:p>
            <a:pPr marL="0" indent="0">
              <a:buNone/>
            </a:pPr>
            <a:r>
              <a:rPr lang="fi-FI" sz="2800">
                <a:ea typeface="+mn-lt"/>
                <a:cs typeface="+mn-lt"/>
              </a:rPr>
              <a:t>Kaisa </a:t>
            </a:r>
            <a:r>
              <a:rPr lang="fi-FI" sz="2800" err="1">
                <a:ea typeface="+mn-lt"/>
                <a:cs typeface="+mn-lt"/>
              </a:rPr>
              <a:t>also</a:t>
            </a:r>
            <a:r>
              <a:rPr lang="fi-FI" sz="2800">
                <a:ea typeface="+mn-lt"/>
                <a:cs typeface="+mn-lt"/>
              </a:rPr>
              <a:t> </a:t>
            </a:r>
            <a:r>
              <a:rPr lang="fi-FI" sz="2800" err="1">
                <a:ea typeface="+mn-lt"/>
                <a:cs typeface="+mn-lt"/>
              </a:rPr>
              <a:t>hopes</a:t>
            </a:r>
            <a:r>
              <a:rPr lang="fi-FI" sz="2800">
                <a:ea typeface="+mn-lt"/>
                <a:cs typeface="+mn-lt"/>
              </a:rPr>
              <a:t> to </a:t>
            </a:r>
            <a:r>
              <a:rPr lang="fi-FI" sz="2800" err="1">
                <a:ea typeface="+mn-lt"/>
                <a:cs typeface="+mn-lt"/>
              </a:rPr>
              <a:t>get</a:t>
            </a:r>
            <a:r>
              <a:rPr lang="fi-FI" sz="2800">
                <a:ea typeface="+mn-lt"/>
                <a:cs typeface="+mn-lt"/>
              </a:rPr>
              <a:t> </a:t>
            </a:r>
            <a:r>
              <a:rPr lang="fi-FI" sz="2800" err="1">
                <a:ea typeface="+mn-lt"/>
                <a:cs typeface="+mn-lt"/>
              </a:rPr>
              <a:t>peer</a:t>
            </a:r>
            <a:r>
              <a:rPr lang="fi-FI" sz="2800">
                <a:ea typeface="+mn-lt"/>
                <a:cs typeface="+mn-lt"/>
              </a:rPr>
              <a:t> </a:t>
            </a:r>
            <a:r>
              <a:rPr lang="fi-FI" sz="2800" err="1">
                <a:ea typeface="+mn-lt"/>
                <a:cs typeface="+mn-lt"/>
              </a:rPr>
              <a:t>support</a:t>
            </a:r>
            <a:r>
              <a:rPr lang="fi-FI" sz="2800">
                <a:ea typeface="+mn-lt"/>
                <a:cs typeface="+mn-lt"/>
              </a:rPr>
              <a:t>.</a:t>
            </a:r>
            <a:endParaRPr lang="en-US" sz="2800">
              <a:ea typeface="+mn-lt"/>
              <a:cs typeface="+mn-lt"/>
            </a:endParaRPr>
          </a:p>
          <a:p>
            <a:pPr marL="0" indent="0">
              <a:buNone/>
            </a:pPr>
            <a:r>
              <a:rPr lang="fi-FI" sz="2800" err="1">
                <a:ea typeface="+mn-lt"/>
                <a:cs typeface="+mn-lt"/>
              </a:rPr>
              <a:t>She</a:t>
            </a:r>
            <a:r>
              <a:rPr lang="fi-FI" sz="2800">
                <a:ea typeface="+mn-lt"/>
                <a:cs typeface="+mn-lt"/>
              </a:rPr>
              <a:t> </a:t>
            </a:r>
            <a:r>
              <a:rPr lang="fi-FI" sz="2800" err="1">
                <a:ea typeface="+mn-lt"/>
                <a:cs typeface="+mn-lt"/>
              </a:rPr>
              <a:t>want</a:t>
            </a:r>
            <a:r>
              <a:rPr lang="fi-FI" sz="2800">
                <a:ea typeface="+mn-lt"/>
                <a:cs typeface="+mn-lt"/>
              </a:rPr>
              <a:t> to </a:t>
            </a:r>
            <a:r>
              <a:rPr lang="fi-FI" sz="2800" err="1">
                <a:ea typeface="+mn-lt"/>
                <a:cs typeface="+mn-lt"/>
              </a:rPr>
              <a:t>learn</a:t>
            </a:r>
            <a:r>
              <a:rPr lang="fi-FI" sz="2800">
                <a:ea typeface="+mn-lt"/>
                <a:cs typeface="+mn-lt"/>
              </a:rPr>
              <a:t> </a:t>
            </a:r>
            <a:r>
              <a:rPr lang="fi-FI" sz="2800" err="1">
                <a:ea typeface="+mn-lt"/>
                <a:cs typeface="+mn-lt"/>
              </a:rPr>
              <a:t>more</a:t>
            </a:r>
            <a:r>
              <a:rPr lang="fi-FI" sz="2800">
                <a:ea typeface="+mn-lt"/>
                <a:cs typeface="+mn-lt"/>
              </a:rPr>
              <a:t> </a:t>
            </a:r>
            <a:r>
              <a:rPr lang="fi-FI" sz="2800" err="1">
                <a:ea typeface="+mn-lt"/>
                <a:cs typeface="+mn-lt"/>
              </a:rPr>
              <a:t>about</a:t>
            </a:r>
            <a:r>
              <a:rPr lang="fi-FI" sz="2800">
                <a:ea typeface="+mn-lt"/>
                <a:cs typeface="+mn-lt"/>
              </a:rPr>
              <a:t> </a:t>
            </a:r>
            <a:r>
              <a:rPr lang="fi-FI" sz="2800" err="1">
                <a:ea typeface="+mn-lt"/>
                <a:cs typeface="+mn-lt"/>
              </a:rPr>
              <a:t>her</a:t>
            </a:r>
            <a:r>
              <a:rPr lang="fi-FI" sz="2800">
                <a:ea typeface="+mn-lt"/>
                <a:cs typeface="+mn-lt"/>
              </a:rPr>
              <a:t> </a:t>
            </a:r>
            <a:r>
              <a:rPr lang="fi-FI" sz="2800" err="1">
                <a:ea typeface="+mn-lt"/>
                <a:cs typeface="+mn-lt"/>
              </a:rPr>
              <a:t>rights</a:t>
            </a:r>
          </a:p>
          <a:p>
            <a:pPr marL="0" indent="0">
              <a:buNone/>
            </a:pPr>
            <a:r>
              <a:rPr lang="fi-FI" sz="2800">
                <a:ea typeface="+mn-lt"/>
                <a:cs typeface="+mn-lt"/>
              </a:rPr>
              <a:t>In </a:t>
            </a:r>
            <a:r>
              <a:rPr lang="fi-FI" sz="2800" err="1">
                <a:ea typeface="+mn-lt"/>
                <a:cs typeface="+mn-lt"/>
              </a:rPr>
              <a:t>shared</a:t>
            </a:r>
            <a:r>
              <a:rPr lang="fi-FI" sz="2800">
                <a:ea typeface="+mn-lt"/>
                <a:cs typeface="+mn-lt"/>
              </a:rPr>
              <a:t> </a:t>
            </a:r>
            <a:r>
              <a:rPr lang="fi-FI" sz="2800" err="1">
                <a:ea typeface="+mn-lt"/>
                <a:cs typeface="+mn-lt"/>
              </a:rPr>
              <a:t>custody</a:t>
            </a:r>
            <a:r>
              <a:rPr lang="fi-FI" sz="2800">
                <a:ea typeface="+mn-lt"/>
                <a:cs typeface="+mn-lt"/>
              </a:rPr>
              <a:t>.</a:t>
            </a:r>
            <a:endParaRPr lang="fi-FI" err="1"/>
          </a:p>
          <a:p>
            <a:pPr marL="0" indent="0">
              <a:buNone/>
            </a:pPr>
            <a:endParaRPr lang="fi-FI">
              <a:cs typeface="Calibri"/>
            </a:endParaRPr>
          </a:p>
        </p:txBody>
      </p:sp>
      <p:pic>
        <p:nvPicPr>
          <p:cNvPr id="4" name="Picture 4">
            <a:extLst>
              <a:ext uri="{FF2B5EF4-FFF2-40B4-BE49-F238E27FC236}">
                <a16:creationId xmlns:a16="http://schemas.microsoft.com/office/drawing/2014/main" id="{29D2E906-0669-410F-9E0F-5D9A5C237CF4}"/>
              </a:ext>
            </a:extLst>
          </p:cNvPr>
          <p:cNvPicPr>
            <a:picLocks noChangeAspect="1"/>
          </p:cNvPicPr>
          <p:nvPr/>
        </p:nvPicPr>
        <p:blipFill>
          <a:blip r:embed="rId2"/>
          <a:stretch>
            <a:fillRect/>
          </a:stretch>
        </p:blipFill>
        <p:spPr>
          <a:xfrm>
            <a:off x="7613584" y="1673538"/>
            <a:ext cx="976190" cy="1011723"/>
          </a:xfrm>
          <a:prstGeom prst="rect">
            <a:avLst/>
          </a:prstGeom>
        </p:spPr>
      </p:pic>
      <p:pic>
        <p:nvPicPr>
          <p:cNvPr id="6" name="Picture 6" descr="Kuva, joka sisältää kohteen clipart-kuva&#10;&#10;Kuvaus luotu, erittäin korkea luotettavuus">
            <a:extLst>
              <a:ext uri="{FF2B5EF4-FFF2-40B4-BE49-F238E27FC236}">
                <a16:creationId xmlns:a16="http://schemas.microsoft.com/office/drawing/2014/main" id="{837AD31A-5A19-4462-A274-A250B2A6B595}"/>
              </a:ext>
            </a:extLst>
          </p:cNvPr>
          <p:cNvPicPr>
            <a:picLocks noChangeAspect="1"/>
          </p:cNvPicPr>
          <p:nvPr/>
        </p:nvPicPr>
        <p:blipFill>
          <a:blip r:embed="rId3"/>
          <a:stretch>
            <a:fillRect/>
          </a:stretch>
        </p:blipFill>
        <p:spPr>
          <a:xfrm>
            <a:off x="7637274" y="3118574"/>
            <a:ext cx="1295991" cy="1295992"/>
          </a:xfrm>
          <a:prstGeom prst="rect">
            <a:avLst/>
          </a:prstGeom>
        </p:spPr>
      </p:pic>
      <p:pic>
        <p:nvPicPr>
          <p:cNvPr id="8" name="Picture 8">
            <a:extLst>
              <a:ext uri="{FF2B5EF4-FFF2-40B4-BE49-F238E27FC236}">
                <a16:creationId xmlns:a16="http://schemas.microsoft.com/office/drawing/2014/main" id="{16050C64-3684-4828-B90B-4BB51FDE7FA2}"/>
              </a:ext>
            </a:extLst>
          </p:cNvPr>
          <p:cNvPicPr>
            <a:picLocks noChangeAspect="1"/>
          </p:cNvPicPr>
          <p:nvPr/>
        </p:nvPicPr>
        <p:blipFill>
          <a:blip r:embed="rId4"/>
          <a:stretch>
            <a:fillRect/>
          </a:stretch>
        </p:blipFill>
        <p:spPr>
          <a:xfrm>
            <a:off x="7637273" y="5167683"/>
            <a:ext cx="952500" cy="952500"/>
          </a:xfrm>
          <a:prstGeom prst="rect">
            <a:avLst/>
          </a:prstGeom>
        </p:spPr>
      </p:pic>
    </p:spTree>
    <p:extLst>
      <p:ext uri="{BB962C8B-B14F-4D97-AF65-F5344CB8AC3E}">
        <p14:creationId xmlns:p14="http://schemas.microsoft.com/office/powerpoint/2010/main" val="33964676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8F6D2-E5DA-4228-BCD1-1298B4E8D3CA}"/>
              </a:ext>
            </a:extLst>
          </p:cNvPr>
          <p:cNvSpPr>
            <a:spLocks noGrp="1"/>
          </p:cNvSpPr>
          <p:nvPr>
            <p:ph type="ctrTitle"/>
          </p:nvPr>
        </p:nvSpPr>
        <p:spPr/>
        <p:txBody>
          <a:bodyPr/>
          <a:lstStyle/>
          <a:p>
            <a:pPr>
              <a:spcBef>
                <a:spcPct val="20000"/>
              </a:spcBef>
            </a:pPr>
            <a:endParaRPr lang="fi-FI">
              <a:ea typeface="+mj-lt"/>
              <a:cs typeface="+mj-lt"/>
            </a:endParaRPr>
          </a:p>
          <a:p>
            <a:r>
              <a:rPr lang="fi-FI" err="1">
                <a:ea typeface="+mj-lt"/>
                <a:cs typeface="+mj-lt"/>
              </a:rPr>
              <a:t>Supporting</a:t>
            </a:r>
            <a:r>
              <a:rPr lang="fi-FI">
                <a:ea typeface="+mj-lt"/>
                <a:cs typeface="+mj-lt"/>
              </a:rPr>
              <a:t> </a:t>
            </a:r>
            <a:r>
              <a:rPr lang="fi-FI" err="1">
                <a:ea typeface="+mj-lt"/>
                <a:cs typeface="+mj-lt"/>
              </a:rPr>
              <a:t>adults</a:t>
            </a:r>
            <a:r>
              <a:rPr lang="fi-FI">
                <a:ea typeface="+mj-lt"/>
                <a:cs typeface="+mj-lt"/>
              </a:rPr>
              <a:t>' </a:t>
            </a:r>
            <a:r>
              <a:rPr lang="fi-FI" err="1">
                <a:ea typeface="+mj-lt"/>
                <a:cs typeface="+mj-lt"/>
              </a:rPr>
              <a:t>indenpendent</a:t>
            </a:r>
            <a:r>
              <a:rPr lang="fi-FI">
                <a:ea typeface="+mj-lt"/>
                <a:cs typeface="+mj-lt"/>
              </a:rPr>
              <a:t> </a:t>
            </a:r>
            <a:r>
              <a:rPr lang="fi-FI" err="1">
                <a:ea typeface="+mj-lt"/>
                <a:cs typeface="+mj-lt"/>
              </a:rPr>
              <a:t>living</a:t>
            </a:r>
            <a:r>
              <a:rPr lang="fi-FI">
                <a:ea typeface="+mj-lt"/>
                <a:cs typeface="+mj-lt"/>
              </a:rPr>
              <a:t> </a:t>
            </a:r>
            <a:br>
              <a:rPr lang="fi-FI">
                <a:ea typeface="+mj-lt"/>
                <a:cs typeface="+mj-lt"/>
              </a:rPr>
            </a:br>
            <a:endParaRPr lang="fi-FI">
              <a:ea typeface="+mj-lt"/>
              <a:cs typeface="+mj-lt"/>
            </a:endParaRPr>
          </a:p>
        </p:txBody>
      </p:sp>
      <p:sp>
        <p:nvSpPr>
          <p:cNvPr id="3" name="Subtitle 2">
            <a:extLst>
              <a:ext uri="{FF2B5EF4-FFF2-40B4-BE49-F238E27FC236}">
                <a16:creationId xmlns:a16="http://schemas.microsoft.com/office/drawing/2014/main" id="{7E9E6473-5097-41CE-BF42-3E43CE5C1CE6}"/>
              </a:ext>
            </a:extLst>
          </p:cNvPr>
          <p:cNvSpPr>
            <a:spLocks noGrp="1"/>
          </p:cNvSpPr>
          <p:nvPr>
            <p:ph type="subTitle" idx="1"/>
          </p:nvPr>
        </p:nvSpPr>
        <p:spPr/>
        <p:txBody>
          <a:bodyPr/>
          <a:lstStyle/>
          <a:p>
            <a:endParaRPr lang="fi-FI"/>
          </a:p>
        </p:txBody>
      </p:sp>
    </p:spTree>
    <p:extLst>
      <p:ext uri="{BB962C8B-B14F-4D97-AF65-F5344CB8AC3E}">
        <p14:creationId xmlns:p14="http://schemas.microsoft.com/office/powerpoint/2010/main" val="15707419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Otsikko 1">
            <a:extLst>
              <a:ext uri="{FF2B5EF4-FFF2-40B4-BE49-F238E27FC236}">
                <a16:creationId xmlns:a16="http://schemas.microsoft.com/office/drawing/2014/main" id="{CDC8D11C-7845-41DF-B259-C324CC5DAAFD}"/>
              </a:ext>
            </a:extLst>
          </p:cNvPr>
          <p:cNvSpPr>
            <a:spLocks noGrp="1"/>
          </p:cNvSpPr>
          <p:nvPr>
            <p:ph type="title"/>
          </p:nvPr>
        </p:nvSpPr>
        <p:spPr>
          <a:xfrm>
            <a:off x="971550" y="274638"/>
            <a:ext cx="7715250" cy="1143000"/>
          </a:xfrm>
        </p:spPr>
        <p:txBody>
          <a:bodyPr/>
          <a:lstStyle/>
          <a:p>
            <a:r>
              <a:rPr lang="fi-FI" altLang="fi-FI"/>
              <a:t>Heikki lives </a:t>
            </a:r>
            <a:r>
              <a:rPr lang="fi-FI" altLang="fi-FI" err="1"/>
              <a:t>independently</a:t>
            </a:r>
            <a:endParaRPr lang="fi-FI" altLang="fi-FI" err="1">
              <a:cs typeface="Calibri"/>
            </a:endParaRPr>
          </a:p>
        </p:txBody>
      </p:sp>
      <p:sp>
        <p:nvSpPr>
          <p:cNvPr id="17411" name="Sisällön paikkamerkki 2">
            <a:extLst>
              <a:ext uri="{FF2B5EF4-FFF2-40B4-BE49-F238E27FC236}">
                <a16:creationId xmlns:a16="http://schemas.microsoft.com/office/drawing/2014/main" id="{88883362-A30D-48E6-B2EF-883BF28E53C7}"/>
              </a:ext>
            </a:extLst>
          </p:cNvPr>
          <p:cNvSpPr>
            <a:spLocks noGrp="1"/>
          </p:cNvSpPr>
          <p:nvPr>
            <p:ph idx="1"/>
          </p:nvPr>
        </p:nvSpPr>
        <p:spPr>
          <a:xfrm>
            <a:off x="1547813" y="1600200"/>
            <a:ext cx="7138987" cy="4525963"/>
          </a:xfrm>
        </p:spPr>
        <p:txBody>
          <a:bodyPr/>
          <a:lstStyle/>
          <a:p>
            <a:pPr marL="0" indent="0">
              <a:buNone/>
            </a:pPr>
            <a:r>
              <a:rPr lang="fi-FI" altLang="fi-FI" sz="2400">
                <a:cs typeface="Calibri"/>
              </a:rPr>
              <a:t>Heikki is 45 years </a:t>
            </a:r>
            <a:r>
              <a:rPr lang="fi-FI" altLang="fi-FI" sz="2400" err="1">
                <a:cs typeface="Calibri"/>
              </a:rPr>
              <a:t>old</a:t>
            </a:r>
            <a:r>
              <a:rPr lang="fi-FI" altLang="fi-FI" sz="2400">
                <a:cs typeface="Calibri"/>
              </a:rPr>
              <a:t>.</a:t>
            </a:r>
          </a:p>
          <a:p>
            <a:pPr marL="0" indent="0">
              <a:buNone/>
            </a:pPr>
            <a:endParaRPr lang="fi-FI" altLang="fi-FI" sz="2400">
              <a:cs typeface="Calibri"/>
            </a:endParaRPr>
          </a:p>
          <a:p>
            <a:pPr marL="0" indent="0">
              <a:buNone/>
            </a:pPr>
            <a:endParaRPr lang="fi-FI" altLang="fi-FI" sz="2400">
              <a:cs typeface="Calibri"/>
            </a:endParaRPr>
          </a:p>
          <a:p>
            <a:pPr marL="0" indent="0">
              <a:buNone/>
            </a:pPr>
            <a:r>
              <a:rPr lang="fi-FI" altLang="fi-FI" sz="2400">
                <a:cs typeface="Calibri"/>
              </a:rPr>
              <a:t>He lives alone </a:t>
            </a:r>
            <a:r>
              <a:rPr lang="fi-FI" altLang="fi-FI" sz="2400" err="1">
                <a:cs typeface="Calibri"/>
              </a:rPr>
              <a:t>with</a:t>
            </a:r>
            <a:r>
              <a:rPr lang="fi-FI" altLang="fi-FI" sz="2400">
                <a:cs typeface="Calibri"/>
              </a:rPr>
              <a:t> </a:t>
            </a:r>
            <a:r>
              <a:rPr lang="fi-FI" altLang="fi-FI" sz="2400" err="1">
                <a:cs typeface="Calibri"/>
              </a:rPr>
              <a:t>light</a:t>
            </a:r>
            <a:r>
              <a:rPr lang="fi-FI" altLang="fi-FI" sz="2400">
                <a:cs typeface="Calibri"/>
              </a:rPr>
              <a:t> support</a:t>
            </a:r>
            <a:br>
              <a:rPr lang="fi-FI" altLang="fi-FI" sz="2400">
                <a:cs typeface="Calibri"/>
              </a:rPr>
            </a:br>
            <a:r>
              <a:rPr lang="fi-FI" altLang="fi-FI" sz="2400">
                <a:cs typeface="Calibri"/>
              </a:rPr>
              <a:t>to home from </a:t>
            </a:r>
            <a:r>
              <a:rPr lang="fi-FI" altLang="fi-FI" sz="2400" err="1">
                <a:cs typeface="Calibri"/>
              </a:rPr>
              <a:t>the</a:t>
            </a:r>
            <a:r>
              <a:rPr lang="fi-FI" altLang="fi-FI" sz="2400">
                <a:cs typeface="Calibri"/>
              </a:rPr>
              <a:t> </a:t>
            </a:r>
            <a:r>
              <a:rPr lang="fi-FI" altLang="fi-FI" sz="2400" err="1">
                <a:cs typeface="Calibri"/>
              </a:rPr>
              <a:t>municipality</a:t>
            </a:r>
            <a:r>
              <a:rPr lang="fi-FI" altLang="fi-FI" sz="2400">
                <a:cs typeface="Calibri"/>
              </a:rPr>
              <a:t>.</a:t>
            </a:r>
            <a:endParaRPr lang="fi-FI" altLang="fi-FI" sz="2400">
              <a:solidFill>
                <a:srgbClr val="000000"/>
              </a:solidFill>
              <a:cs typeface="Calibri"/>
            </a:endParaRPr>
          </a:p>
          <a:p>
            <a:pPr marL="0" indent="0">
              <a:buNone/>
            </a:pPr>
            <a:endParaRPr lang="fi-FI" altLang="fi-FI" sz="2400">
              <a:cs typeface="Calibri"/>
            </a:endParaRPr>
          </a:p>
          <a:p>
            <a:pPr marL="0" indent="0">
              <a:buNone/>
            </a:pPr>
            <a:endParaRPr lang="fi-FI" altLang="fi-FI" sz="2400">
              <a:cs typeface="Calibri"/>
            </a:endParaRPr>
          </a:p>
          <a:p>
            <a:pPr marL="0" indent="0">
              <a:buNone/>
            </a:pPr>
            <a:r>
              <a:rPr lang="fi-FI" altLang="fi-FI" sz="2400">
                <a:cs typeface="Calibri"/>
              </a:rPr>
              <a:t>Four days a week Heikki goes to</a:t>
            </a:r>
            <a:br>
              <a:rPr lang="fi-FI" altLang="fi-FI" sz="2400">
                <a:cs typeface="Calibri"/>
              </a:rPr>
            </a:br>
            <a:r>
              <a:rPr lang="fi-FI" altLang="fi-FI" sz="2400">
                <a:cs typeface="Calibri"/>
              </a:rPr>
              <a:t>municipal day activity centre,</a:t>
            </a:r>
            <a:br>
              <a:rPr lang="fi-FI" altLang="fi-FI" sz="2400">
                <a:cs typeface="Calibri"/>
              </a:rPr>
            </a:br>
            <a:r>
              <a:rPr lang="fi-FI" altLang="fi-FI" sz="2400">
                <a:cs typeface="Calibri"/>
              </a:rPr>
              <a:t>because he doesn't have paid work.</a:t>
            </a:r>
          </a:p>
        </p:txBody>
      </p:sp>
      <p:pic>
        <p:nvPicPr>
          <p:cNvPr id="2" name="Picture 2" descr="Kuva, joka sisältää kohteen clipart-kuva&#10;&#10;Kuvaus luotu, korkea luotettavuus">
            <a:extLst>
              <a:ext uri="{FF2B5EF4-FFF2-40B4-BE49-F238E27FC236}">
                <a16:creationId xmlns:a16="http://schemas.microsoft.com/office/drawing/2014/main" id="{899F9D39-4EF5-4B68-8B81-4ADBD1361D3C}"/>
              </a:ext>
            </a:extLst>
          </p:cNvPr>
          <p:cNvPicPr>
            <a:picLocks noChangeAspect="1"/>
          </p:cNvPicPr>
          <p:nvPr/>
        </p:nvPicPr>
        <p:blipFill>
          <a:blip r:embed="rId2"/>
          <a:stretch>
            <a:fillRect/>
          </a:stretch>
        </p:blipFill>
        <p:spPr>
          <a:xfrm>
            <a:off x="8044439" y="1027471"/>
            <a:ext cx="822605" cy="2013155"/>
          </a:xfrm>
          <a:prstGeom prst="rect">
            <a:avLst/>
          </a:prstGeom>
        </p:spPr>
      </p:pic>
      <p:pic>
        <p:nvPicPr>
          <p:cNvPr id="4" name="Picture 4">
            <a:extLst>
              <a:ext uri="{FF2B5EF4-FFF2-40B4-BE49-F238E27FC236}">
                <a16:creationId xmlns:a16="http://schemas.microsoft.com/office/drawing/2014/main" id="{4822A618-1D7F-485B-A65E-154DF0CA07CB}"/>
              </a:ext>
            </a:extLst>
          </p:cNvPr>
          <p:cNvPicPr>
            <a:picLocks noChangeAspect="1"/>
          </p:cNvPicPr>
          <p:nvPr/>
        </p:nvPicPr>
        <p:blipFill>
          <a:blip r:embed="rId3"/>
          <a:stretch>
            <a:fillRect/>
          </a:stretch>
        </p:blipFill>
        <p:spPr>
          <a:xfrm>
            <a:off x="6248399" y="2278626"/>
            <a:ext cx="1686233" cy="1686233"/>
          </a:xfrm>
          <a:prstGeom prst="rect">
            <a:avLst/>
          </a:prstGeom>
        </p:spPr>
      </p:pic>
      <p:pic>
        <p:nvPicPr>
          <p:cNvPr id="6" name="Picture 6" descr="Kuva, joka sisältää kohteen objekti&#10;&#10;Kuvaus luotu, korkea luotettavuus">
            <a:extLst>
              <a:ext uri="{FF2B5EF4-FFF2-40B4-BE49-F238E27FC236}">
                <a16:creationId xmlns:a16="http://schemas.microsoft.com/office/drawing/2014/main" id="{0746597F-210A-45D5-9199-E5E6C9817FBF}"/>
              </a:ext>
            </a:extLst>
          </p:cNvPr>
          <p:cNvPicPr>
            <a:picLocks noChangeAspect="1"/>
          </p:cNvPicPr>
          <p:nvPr/>
        </p:nvPicPr>
        <p:blipFill>
          <a:blip r:embed="rId4"/>
          <a:stretch>
            <a:fillRect/>
          </a:stretch>
        </p:blipFill>
        <p:spPr>
          <a:xfrm>
            <a:off x="6162368" y="4208206"/>
            <a:ext cx="1673943" cy="1698524"/>
          </a:xfrm>
          <a:prstGeom prst="rect">
            <a:avLst/>
          </a:prstGeom>
        </p:spPr>
      </p:pic>
    </p:spTree>
    <p:extLst>
      <p:ext uri="{BB962C8B-B14F-4D97-AF65-F5344CB8AC3E}">
        <p14:creationId xmlns:p14="http://schemas.microsoft.com/office/powerpoint/2010/main" val="27463467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Otsikko 1">
            <a:extLst>
              <a:ext uri="{FF2B5EF4-FFF2-40B4-BE49-F238E27FC236}">
                <a16:creationId xmlns:a16="http://schemas.microsoft.com/office/drawing/2014/main" id="{CDC8D11C-7845-41DF-B259-C324CC5DAAFD}"/>
              </a:ext>
            </a:extLst>
          </p:cNvPr>
          <p:cNvSpPr>
            <a:spLocks noGrp="1"/>
          </p:cNvSpPr>
          <p:nvPr>
            <p:ph type="title"/>
          </p:nvPr>
        </p:nvSpPr>
        <p:spPr>
          <a:xfrm>
            <a:off x="971550" y="274638"/>
            <a:ext cx="7715250" cy="1143000"/>
          </a:xfrm>
        </p:spPr>
        <p:txBody>
          <a:bodyPr/>
          <a:lstStyle/>
          <a:p>
            <a:r>
              <a:rPr lang="fi-FI" altLang="fi-FI"/>
              <a:t>Heikki </a:t>
            </a:r>
            <a:r>
              <a:rPr lang="fi-FI" altLang="fi-FI" err="1"/>
              <a:t>lives</a:t>
            </a:r>
            <a:r>
              <a:rPr lang="fi-FI" altLang="fi-FI"/>
              <a:t> </a:t>
            </a:r>
            <a:r>
              <a:rPr lang="fi-FI" altLang="fi-FI" err="1"/>
              <a:t>independently</a:t>
            </a:r>
            <a:endParaRPr lang="fi-FI" altLang="fi-FI" err="1">
              <a:cs typeface="Calibri"/>
            </a:endParaRPr>
          </a:p>
        </p:txBody>
      </p:sp>
      <p:sp>
        <p:nvSpPr>
          <p:cNvPr id="17411" name="Sisällön paikkamerkki 2">
            <a:extLst>
              <a:ext uri="{FF2B5EF4-FFF2-40B4-BE49-F238E27FC236}">
                <a16:creationId xmlns:a16="http://schemas.microsoft.com/office/drawing/2014/main" id="{88883362-A30D-48E6-B2EF-883BF28E53C7}"/>
              </a:ext>
            </a:extLst>
          </p:cNvPr>
          <p:cNvSpPr>
            <a:spLocks noGrp="1"/>
          </p:cNvSpPr>
          <p:nvPr>
            <p:ph idx="1"/>
          </p:nvPr>
        </p:nvSpPr>
        <p:spPr>
          <a:xfrm>
            <a:off x="1547813" y="1600200"/>
            <a:ext cx="7138987" cy="4525963"/>
          </a:xfrm>
        </p:spPr>
        <p:txBody>
          <a:bodyPr/>
          <a:lstStyle/>
          <a:p>
            <a:pPr marL="0" indent="0">
              <a:buNone/>
            </a:pPr>
            <a:r>
              <a:rPr lang="fi-FI" altLang="fi-FI" sz="2400">
                <a:cs typeface="Calibri"/>
              </a:rPr>
              <a:t>Heikki </a:t>
            </a:r>
            <a:r>
              <a:rPr lang="fi-FI" altLang="fi-FI" sz="2400" err="1">
                <a:cs typeface="Calibri"/>
              </a:rPr>
              <a:t>feels</a:t>
            </a:r>
            <a:r>
              <a:rPr lang="fi-FI" altLang="fi-FI" sz="2400">
                <a:cs typeface="Calibri"/>
              </a:rPr>
              <a:t> </a:t>
            </a:r>
            <a:r>
              <a:rPr lang="fi-FI" altLang="fi-FI" sz="2400" err="1">
                <a:cs typeface="Calibri"/>
              </a:rPr>
              <a:t>lonely</a:t>
            </a:r>
            <a:r>
              <a:rPr lang="fi-FI" altLang="fi-FI" sz="2400">
                <a:cs typeface="Calibri"/>
              </a:rPr>
              <a:t>.</a:t>
            </a:r>
            <a:br>
              <a:rPr lang="fi-FI" altLang="fi-FI" sz="2400">
                <a:cs typeface="Calibri"/>
              </a:rPr>
            </a:br>
            <a:r>
              <a:rPr lang="fi-FI" altLang="fi-FI" sz="2400">
                <a:cs typeface="Calibri"/>
              </a:rPr>
              <a:t>He </a:t>
            </a:r>
            <a:r>
              <a:rPr lang="fi-FI" altLang="fi-FI" sz="2400" err="1">
                <a:cs typeface="Calibri"/>
              </a:rPr>
              <a:t>doesn't</a:t>
            </a:r>
            <a:r>
              <a:rPr lang="fi-FI" altLang="fi-FI" sz="2400">
                <a:cs typeface="Calibri"/>
              </a:rPr>
              <a:t> </a:t>
            </a:r>
            <a:r>
              <a:rPr lang="fi-FI" altLang="fi-FI" sz="2400" err="1">
                <a:cs typeface="Calibri"/>
              </a:rPr>
              <a:t>have</a:t>
            </a:r>
            <a:r>
              <a:rPr lang="fi-FI" altLang="fi-FI" sz="2400">
                <a:cs typeface="Calibri"/>
              </a:rPr>
              <a:t> </a:t>
            </a:r>
            <a:r>
              <a:rPr lang="fi-FI" altLang="fi-FI" sz="2400" err="1">
                <a:cs typeface="Calibri"/>
              </a:rPr>
              <a:t>special</a:t>
            </a:r>
            <a:r>
              <a:rPr lang="fi-FI" altLang="fi-FI" sz="2400">
                <a:cs typeface="Calibri"/>
              </a:rPr>
              <a:t> </a:t>
            </a:r>
            <a:r>
              <a:rPr lang="fi-FI" altLang="fi-FI" sz="2400" err="1">
                <a:cs typeface="Calibri"/>
              </a:rPr>
              <a:t>hobbies</a:t>
            </a:r>
            <a:r>
              <a:rPr lang="fi-FI" altLang="fi-FI" sz="2400">
                <a:cs typeface="Calibri"/>
              </a:rPr>
              <a:t>.</a:t>
            </a:r>
            <a:br>
              <a:rPr lang="fi-FI" altLang="fi-FI" sz="2400">
                <a:cs typeface="Calibri"/>
              </a:rPr>
            </a:br>
            <a:r>
              <a:rPr lang="fi-FI" altLang="fi-FI" sz="2400">
                <a:cs typeface="Calibri"/>
              </a:rPr>
              <a:t>He </a:t>
            </a:r>
            <a:r>
              <a:rPr lang="fi-FI" altLang="fi-FI" sz="2400" err="1">
                <a:cs typeface="Calibri"/>
              </a:rPr>
              <a:t>would</a:t>
            </a:r>
            <a:r>
              <a:rPr lang="fi-FI" altLang="fi-FI" sz="2400">
                <a:cs typeface="Calibri"/>
              </a:rPr>
              <a:t> </a:t>
            </a:r>
            <a:r>
              <a:rPr lang="fi-FI" altLang="fi-FI" sz="2400" err="1">
                <a:cs typeface="Calibri"/>
              </a:rPr>
              <a:t>like</a:t>
            </a:r>
            <a:r>
              <a:rPr lang="fi-FI" altLang="fi-FI" sz="2400">
                <a:cs typeface="Calibri"/>
              </a:rPr>
              <a:t> to </a:t>
            </a:r>
            <a:r>
              <a:rPr lang="fi-FI" altLang="fi-FI" sz="2400" err="1">
                <a:cs typeface="Calibri"/>
              </a:rPr>
              <a:t>find</a:t>
            </a:r>
            <a:r>
              <a:rPr lang="fi-FI" altLang="fi-FI" sz="2400">
                <a:cs typeface="Calibri"/>
              </a:rPr>
              <a:t> </a:t>
            </a:r>
            <a:r>
              <a:rPr lang="fi-FI" altLang="fi-FI" sz="2400" err="1">
                <a:cs typeface="Calibri"/>
              </a:rPr>
              <a:t>friends</a:t>
            </a:r>
            <a:r>
              <a:rPr lang="fi-FI" altLang="fi-FI" sz="2400">
                <a:cs typeface="Calibri"/>
              </a:rPr>
              <a:t> and</a:t>
            </a:r>
            <a:br>
              <a:rPr lang="fi-FI" altLang="fi-FI" sz="2400">
                <a:cs typeface="Calibri"/>
              </a:rPr>
            </a:br>
            <a:r>
              <a:rPr lang="fi-FI" altLang="fi-FI" sz="2400">
                <a:cs typeface="Calibri"/>
              </a:rPr>
              <a:t>some </a:t>
            </a:r>
            <a:r>
              <a:rPr lang="fi-FI" altLang="fi-FI" sz="2400" err="1">
                <a:cs typeface="Calibri"/>
              </a:rPr>
              <a:t>meaningful</a:t>
            </a:r>
            <a:r>
              <a:rPr lang="fi-FI" altLang="fi-FI" sz="2400">
                <a:cs typeface="Calibri"/>
              </a:rPr>
              <a:t> </a:t>
            </a:r>
            <a:r>
              <a:rPr lang="fi-FI" altLang="fi-FI" sz="2400" err="1">
                <a:cs typeface="Calibri"/>
              </a:rPr>
              <a:t>activity</a:t>
            </a:r>
            <a:br>
              <a:rPr lang="fi-FI" altLang="fi-FI" sz="2400">
                <a:cs typeface="Calibri"/>
              </a:rPr>
            </a:br>
            <a:r>
              <a:rPr lang="fi-FI" altLang="fi-FI" sz="2400">
                <a:cs typeface="Calibri"/>
              </a:rPr>
              <a:t>in </a:t>
            </a:r>
            <a:r>
              <a:rPr lang="fi-FI" altLang="fi-FI" sz="2400" err="1">
                <a:cs typeface="Calibri"/>
              </a:rPr>
              <a:t>his</a:t>
            </a:r>
            <a:r>
              <a:rPr lang="fi-FI" altLang="fi-FI" sz="2400">
                <a:cs typeface="Calibri"/>
              </a:rPr>
              <a:t> </a:t>
            </a:r>
            <a:r>
              <a:rPr lang="fi-FI" altLang="fi-FI" sz="2400" err="1">
                <a:cs typeface="Calibri"/>
              </a:rPr>
              <a:t>spare</a:t>
            </a:r>
            <a:r>
              <a:rPr lang="fi-FI" altLang="fi-FI" sz="2400">
                <a:cs typeface="Calibri"/>
              </a:rPr>
              <a:t> </a:t>
            </a:r>
            <a:r>
              <a:rPr lang="fi-FI" altLang="fi-FI" sz="2400" err="1">
                <a:cs typeface="Calibri"/>
              </a:rPr>
              <a:t>time</a:t>
            </a:r>
            <a:r>
              <a:rPr lang="fi-FI" altLang="fi-FI" sz="2400">
                <a:cs typeface="Calibri"/>
              </a:rPr>
              <a:t>. </a:t>
            </a:r>
          </a:p>
          <a:p>
            <a:pPr marL="0" indent="0">
              <a:buNone/>
            </a:pPr>
            <a:endParaRPr lang="fi-FI" altLang="fi-FI" sz="2400">
              <a:cs typeface="Calibri"/>
            </a:endParaRPr>
          </a:p>
          <a:p>
            <a:pPr marL="0" indent="0">
              <a:buNone/>
            </a:pPr>
            <a:r>
              <a:rPr lang="fi-FI" altLang="fi-FI" sz="2400">
                <a:cs typeface="Calibri"/>
              </a:rPr>
              <a:t>Cooking </a:t>
            </a:r>
            <a:r>
              <a:rPr lang="fi-FI" altLang="fi-FI" sz="2400" err="1">
                <a:cs typeface="Calibri"/>
              </a:rPr>
              <a:t>his</a:t>
            </a:r>
            <a:r>
              <a:rPr lang="fi-FI" altLang="fi-FI" sz="2400">
                <a:cs typeface="Calibri"/>
              </a:rPr>
              <a:t> </a:t>
            </a:r>
            <a:r>
              <a:rPr lang="fi-FI" altLang="fi-FI" sz="2400" err="1">
                <a:cs typeface="Calibri"/>
              </a:rPr>
              <a:t>favourite</a:t>
            </a:r>
            <a:r>
              <a:rPr lang="fi-FI" altLang="fi-FI" sz="2400">
                <a:cs typeface="Calibri"/>
              </a:rPr>
              <a:t> food</a:t>
            </a:r>
            <a:br>
              <a:rPr lang="fi-FI" altLang="fi-FI" sz="2400">
                <a:cs typeface="Calibri"/>
              </a:rPr>
            </a:br>
            <a:r>
              <a:rPr lang="fi-FI" altLang="fi-FI" sz="2400">
                <a:cs typeface="Calibri"/>
              </a:rPr>
              <a:t>is </a:t>
            </a:r>
            <a:r>
              <a:rPr lang="fi-FI" altLang="fi-FI" sz="2400" err="1">
                <a:cs typeface="Calibri"/>
              </a:rPr>
              <a:t>Heikki's</a:t>
            </a:r>
            <a:r>
              <a:rPr lang="fi-FI" altLang="fi-FI" sz="2400">
                <a:cs typeface="Calibri"/>
              </a:rPr>
              <a:t> </a:t>
            </a:r>
            <a:r>
              <a:rPr lang="fi-FI" altLang="fi-FI" sz="2400" err="1">
                <a:cs typeface="Calibri"/>
              </a:rPr>
              <a:t>dream</a:t>
            </a:r>
            <a:r>
              <a:rPr lang="fi-FI" altLang="fi-FI" sz="2400">
                <a:cs typeface="Calibri"/>
              </a:rPr>
              <a:t>.</a:t>
            </a:r>
            <a:br>
              <a:rPr lang="fi-FI" altLang="fi-FI" sz="2400">
                <a:cs typeface="Calibri"/>
              </a:rPr>
            </a:br>
            <a:r>
              <a:rPr lang="fi-FI" altLang="fi-FI" sz="2400">
                <a:cs typeface="Calibri"/>
              </a:rPr>
              <a:t>He </a:t>
            </a:r>
            <a:r>
              <a:rPr lang="fi-FI" altLang="fi-FI" sz="2400" err="1">
                <a:cs typeface="Calibri"/>
              </a:rPr>
              <a:t>wishes</a:t>
            </a:r>
            <a:r>
              <a:rPr lang="fi-FI" altLang="fi-FI" sz="2400">
                <a:cs typeface="Calibri"/>
              </a:rPr>
              <a:t> to </a:t>
            </a:r>
            <a:r>
              <a:rPr lang="fi-FI" altLang="fi-FI" sz="2400" err="1">
                <a:cs typeface="Calibri"/>
              </a:rPr>
              <a:t>learn</a:t>
            </a:r>
            <a:r>
              <a:rPr lang="fi-FI" altLang="fi-FI" sz="2400">
                <a:cs typeface="Calibri"/>
              </a:rPr>
              <a:t> </a:t>
            </a:r>
            <a:r>
              <a:rPr lang="fi-FI" altLang="fi-FI" sz="2400" err="1">
                <a:cs typeface="Calibri"/>
              </a:rPr>
              <a:t>easy</a:t>
            </a:r>
            <a:r>
              <a:rPr lang="fi-FI" altLang="fi-FI" sz="2400">
                <a:cs typeface="Calibri"/>
              </a:rPr>
              <a:t> </a:t>
            </a:r>
            <a:r>
              <a:rPr lang="fi-FI" altLang="fi-FI" sz="2400" err="1">
                <a:cs typeface="Calibri"/>
              </a:rPr>
              <a:t>tips</a:t>
            </a:r>
            <a:r>
              <a:rPr lang="fi-FI" altLang="fi-FI" sz="2400">
                <a:cs typeface="Calibri"/>
              </a:rPr>
              <a:t> and</a:t>
            </a:r>
            <a:br>
              <a:rPr lang="fi-FI" altLang="fi-FI" sz="2400">
                <a:cs typeface="Calibri"/>
              </a:rPr>
            </a:br>
            <a:r>
              <a:rPr lang="fi-FI" altLang="fi-FI" sz="2400">
                <a:cs typeface="Calibri"/>
              </a:rPr>
              <a:t>to </a:t>
            </a:r>
            <a:r>
              <a:rPr lang="fi-FI" altLang="fi-FI" sz="2400" err="1">
                <a:cs typeface="Calibri"/>
              </a:rPr>
              <a:t>do</a:t>
            </a:r>
            <a:r>
              <a:rPr lang="fi-FI" altLang="fi-FI" sz="2400">
                <a:cs typeface="Calibri"/>
              </a:rPr>
              <a:t> </a:t>
            </a:r>
            <a:r>
              <a:rPr lang="fi-FI" altLang="fi-FI" sz="2400" err="1">
                <a:cs typeface="Calibri"/>
              </a:rPr>
              <a:t>his</a:t>
            </a:r>
            <a:r>
              <a:rPr lang="fi-FI" altLang="fi-FI" sz="2400">
                <a:cs typeface="Calibri"/>
              </a:rPr>
              <a:t> </a:t>
            </a:r>
            <a:r>
              <a:rPr lang="fi-FI" altLang="fi-FI" sz="2400" err="1">
                <a:cs typeface="Calibri"/>
              </a:rPr>
              <a:t>grocery</a:t>
            </a:r>
            <a:r>
              <a:rPr lang="fi-FI" altLang="fi-FI" sz="2400">
                <a:cs typeface="Calibri"/>
              </a:rPr>
              <a:t> </a:t>
            </a:r>
            <a:r>
              <a:rPr lang="fi-FI" altLang="fi-FI" sz="2400" err="1">
                <a:cs typeface="Calibri"/>
              </a:rPr>
              <a:t>shopping</a:t>
            </a:r>
            <a:r>
              <a:rPr lang="fi-FI" altLang="fi-FI" sz="2400">
                <a:cs typeface="Calibri"/>
              </a:rPr>
              <a:t>. </a:t>
            </a:r>
          </a:p>
          <a:p>
            <a:pPr marL="0" indent="0">
              <a:buNone/>
            </a:pPr>
            <a:endParaRPr lang="fi-FI" altLang="fi-FI" sz="2400">
              <a:cs typeface="Calibri"/>
            </a:endParaRPr>
          </a:p>
          <a:p>
            <a:pPr marL="0" indent="0">
              <a:buNone/>
            </a:pPr>
            <a:r>
              <a:rPr lang="fi-FI" altLang="fi-FI" sz="2400" err="1">
                <a:cs typeface="Calibri"/>
              </a:rPr>
              <a:t>Heikki's</a:t>
            </a:r>
            <a:r>
              <a:rPr lang="fi-FI" altLang="fi-FI" sz="2400">
                <a:solidFill>
                  <a:srgbClr val="000000"/>
                </a:solidFill>
                <a:cs typeface="Calibri"/>
              </a:rPr>
              <a:t> </a:t>
            </a:r>
            <a:r>
              <a:rPr lang="fi-FI" altLang="fi-FI" sz="2400" err="1">
                <a:cs typeface="Calibri"/>
              </a:rPr>
              <a:t>income</a:t>
            </a:r>
            <a:r>
              <a:rPr lang="fi-FI" altLang="fi-FI" sz="2400">
                <a:cs typeface="Calibri"/>
              </a:rPr>
              <a:t> </a:t>
            </a:r>
            <a:r>
              <a:rPr lang="fi-FI" altLang="fi-FI" sz="2400" err="1">
                <a:cs typeface="Calibri"/>
              </a:rPr>
              <a:t>primarily</a:t>
            </a:r>
            <a:r>
              <a:rPr lang="fi-FI" altLang="fi-FI" sz="2400">
                <a:cs typeface="Calibri"/>
              </a:rPr>
              <a:t> </a:t>
            </a:r>
            <a:r>
              <a:rPr lang="fi-FI" altLang="fi-FI" sz="2400" err="1">
                <a:cs typeface="Calibri"/>
              </a:rPr>
              <a:t>consists</a:t>
            </a:r>
            <a:r>
              <a:rPr lang="fi-FI" altLang="fi-FI" sz="2400">
                <a:cs typeface="Calibri"/>
              </a:rPr>
              <a:t> of </a:t>
            </a:r>
            <a:r>
              <a:rPr lang="fi-FI" altLang="fi-FI" sz="2400" err="1">
                <a:cs typeface="Calibri"/>
              </a:rPr>
              <a:t>benefits</a:t>
            </a:r>
            <a:r>
              <a:rPr lang="fi-FI" altLang="fi-FI" sz="2400">
                <a:cs typeface="Calibri"/>
              </a:rPr>
              <a:t>.</a:t>
            </a:r>
            <a:br>
              <a:rPr lang="fi-FI" altLang="fi-FI" sz="2400">
                <a:cs typeface="Calibri"/>
              </a:rPr>
            </a:br>
            <a:r>
              <a:rPr lang="fi-FI" altLang="fi-FI" sz="2400">
                <a:cs typeface="Calibri"/>
              </a:rPr>
              <a:t>He </a:t>
            </a:r>
            <a:r>
              <a:rPr lang="fi-FI" altLang="fi-FI" sz="2400" err="1">
                <a:cs typeface="Calibri"/>
              </a:rPr>
              <a:t>has</a:t>
            </a:r>
            <a:r>
              <a:rPr lang="fi-FI" altLang="fi-FI" sz="2400">
                <a:cs typeface="Calibri"/>
              </a:rPr>
              <a:t> </a:t>
            </a:r>
            <a:r>
              <a:rPr lang="fi-FI" altLang="fi-FI" sz="2400" err="1">
                <a:cs typeface="Calibri"/>
              </a:rPr>
              <a:t>very</a:t>
            </a:r>
            <a:r>
              <a:rPr lang="fi-FI" altLang="fi-FI" sz="2400">
                <a:cs typeface="Calibri"/>
              </a:rPr>
              <a:t> </a:t>
            </a:r>
            <a:r>
              <a:rPr lang="fi-FI" altLang="fi-FI" sz="2400" err="1">
                <a:cs typeface="Calibri"/>
              </a:rPr>
              <a:t>little</a:t>
            </a:r>
            <a:r>
              <a:rPr lang="fi-FI" altLang="fi-FI" sz="2400">
                <a:cs typeface="Calibri"/>
              </a:rPr>
              <a:t> money to </a:t>
            </a:r>
            <a:r>
              <a:rPr lang="fi-FI" altLang="fi-FI" sz="2400" err="1">
                <a:cs typeface="Calibri"/>
              </a:rPr>
              <a:t>use</a:t>
            </a:r>
            <a:r>
              <a:rPr lang="fi-FI" altLang="fi-FI" sz="2400">
                <a:cs typeface="Calibri"/>
              </a:rPr>
              <a:t>.</a:t>
            </a:r>
            <a:endParaRPr lang="fi-FI" sz="2400"/>
          </a:p>
        </p:txBody>
      </p:sp>
      <p:pic>
        <p:nvPicPr>
          <p:cNvPr id="2" name="Picture 2">
            <a:extLst>
              <a:ext uri="{FF2B5EF4-FFF2-40B4-BE49-F238E27FC236}">
                <a16:creationId xmlns:a16="http://schemas.microsoft.com/office/drawing/2014/main" id="{F741A22B-2EC3-4A2F-B88F-77483AE4C67A}"/>
              </a:ext>
            </a:extLst>
          </p:cNvPr>
          <p:cNvPicPr>
            <a:picLocks noChangeAspect="1"/>
          </p:cNvPicPr>
          <p:nvPr/>
        </p:nvPicPr>
        <p:blipFill>
          <a:blip r:embed="rId2"/>
          <a:stretch>
            <a:fillRect/>
          </a:stretch>
        </p:blipFill>
        <p:spPr>
          <a:xfrm>
            <a:off x="6505729" y="1601891"/>
            <a:ext cx="1429673" cy="1429673"/>
          </a:xfrm>
          <a:prstGeom prst="rect">
            <a:avLst/>
          </a:prstGeom>
        </p:spPr>
      </p:pic>
      <p:pic>
        <p:nvPicPr>
          <p:cNvPr id="3" name="Picture 4" descr="Kuva, joka sisältää kohteen kuljetus, työntökärryt&#10;&#10;Kuvaus luotu, erittäin korkea luotettavuus">
            <a:extLst>
              <a:ext uri="{FF2B5EF4-FFF2-40B4-BE49-F238E27FC236}">
                <a16:creationId xmlns:a16="http://schemas.microsoft.com/office/drawing/2014/main" id="{2D0B45FE-5243-45A4-8FD1-328A72B61E2E}"/>
              </a:ext>
            </a:extLst>
          </p:cNvPr>
          <p:cNvPicPr>
            <a:picLocks noChangeAspect="1"/>
          </p:cNvPicPr>
          <p:nvPr/>
        </p:nvPicPr>
        <p:blipFill>
          <a:blip r:embed="rId3"/>
          <a:stretch>
            <a:fillRect/>
          </a:stretch>
        </p:blipFill>
        <p:spPr>
          <a:xfrm>
            <a:off x="6383593" y="3741175"/>
            <a:ext cx="1489587" cy="1501877"/>
          </a:xfrm>
          <a:prstGeom prst="rect">
            <a:avLst/>
          </a:prstGeom>
        </p:spPr>
      </p:pic>
      <p:pic>
        <p:nvPicPr>
          <p:cNvPr id="6" name="Picture 6">
            <a:extLst>
              <a:ext uri="{FF2B5EF4-FFF2-40B4-BE49-F238E27FC236}">
                <a16:creationId xmlns:a16="http://schemas.microsoft.com/office/drawing/2014/main" id="{B666649C-93CE-4106-87AF-4FBE199DFFE5}"/>
              </a:ext>
            </a:extLst>
          </p:cNvPr>
          <p:cNvPicPr>
            <a:picLocks noChangeAspect="1"/>
          </p:cNvPicPr>
          <p:nvPr/>
        </p:nvPicPr>
        <p:blipFill>
          <a:blip r:embed="rId4"/>
          <a:stretch>
            <a:fillRect/>
          </a:stretch>
        </p:blipFill>
        <p:spPr>
          <a:xfrm>
            <a:off x="7832008" y="5742653"/>
            <a:ext cx="952500" cy="952500"/>
          </a:xfrm>
          <a:prstGeom prst="rect">
            <a:avLst/>
          </a:prstGeom>
        </p:spPr>
      </p:pic>
    </p:spTree>
    <p:extLst>
      <p:ext uri="{BB962C8B-B14F-4D97-AF65-F5344CB8AC3E}">
        <p14:creationId xmlns:p14="http://schemas.microsoft.com/office/powerpoint/2010/main" val="5889581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Otsikko 1">
            <a:extLst>
              <a:ext uri="{FF2B5EF4-FFF2-40B4-BE49-F238E27FC236}">
                <a16:creationId xmlns:a16="http://schemas.microsoft.com/office/drawing/2014/main" id="{574E3262-E1FC-4EE0-A223-62134B09255C}"/>
              </a:ext>
            </a:extLst>
          </p:cNvPr>
          <p:cNvSpPr>
            <a:spLocks noGrp="1"/>
          </p:cNvSpPr>
          <p:nvPr>
            <p:ph type="title"/>
          </p:nvPr>
        </p:nvSpPr>
        <p:spPr>
          <a:xfrm>
            <a:off x="982923" y="4090489"/>
            <a:ext cx="7715250" cy="2308194"/>
          </a:xfrm>
        </p:spPr>
        <p:txBody>
          <a:bodyPr/>
          <a:lstStyle/>
          <a:p>
            <a:pPr algn="l"/>
            <a:r>
              <a:rPr lang="fi-FI" altLang="fi-FI" sz="2400">
                <a:cs typeface="Calibri"/>
              </a:rPr>
              <a:t>Discussion about cases:</a:t>
            </a:r>
            <a:br>
              <a:rPr lang="fi-FI" altLang="fi-FI" sz="2400">
                <a:cs typeface="Calibri"/>
              </a:rPr>
            </a:br>
            <a:br>
              <a:rPr lang="fi-FI" altLang="fi-FI" sz="2400">
                <a:cs typeface="Calibri"/>
              </a:rPr>
            </a:br>
            <a:r>
              <a:rPr lang="fi-FI" sz="2400">
                <a:cs typeface="Calibri"/>
              </a:rPr>
              <a:t>What kind of thoughts and feelings you have? </a:t>
            </a:r>
            <a:br>
              <a:rPr lang="fi-FI" sz="2400">
                <a:cs typeface="Calibri"/>
              </a:rPr>
            </a:br>
            <a:br>
              <a:rPr lang="fi-FI" sz="2400">
                <a:cs typeface="Calibri"/>
              </a:rPr>
            </a:br>
            <a:r>
              <a:rPr lang="fi-FI" sz="2400">
                <a:cs typeface="Calibri"/>
              </a:rPr>
              <a:t>What kind of support you have for these situations in your country?</a:t>
            </a:r>
            <a:br>
              <a:rPr lang="fi-FI" sz="2400">
                <a:cs typeface="Calibri"/>
              </a:rPr>
            </a:br>
            <a:br>
              <a:rPr lang="fi-FI" sz="2400">
                <a:cs typeface="Calibri"/>
              </a:rPr>
            </a:br>
            <a:r>
              <a:rPr lang="fi-FI" sz="2400">
                <a:cs typeface="Calibri"/>
              </a:rPr>
              <a:t>What kind of support there shoud be available for these situations?</a:t>
            </a:r>
            <a:br>
              <a:rPr lang="fi-FI" sz="2400">
                <a:cs typeface="Calibri"/>
              </a:rPr>
            </a:br>
            <a:br>
              <a:rPr lang="fi-FI" sz="2400">
                <a:cs typeface="Calibri"/>
              </a:rPr>
            </a:br>
            <a:r>
              <a:rPr lang="fi-FI" sz="2400">
                <a:cs typeface="Calibri"/>
              </a:rPr>
              <a:t>How do you use expertice by experience in your country?</a:t>
            </a:r>
            <a:br>
              <a:rPr lang="fi-FI" sz="2400">
                <a:cs typeface="Calibri"/>
              </a:rPr>
            </a:br>
            <a:br>
              <a:rPr lang="fi-FI" sz="2400">
                <a:cs typeface="Calibri"/>
              </a:rPr>
            </a:br>
            <a:br>
              <a:rPr lang="en-US"/>
            </a:br>
            <a:br>
              <a:rPr lang="en-US"/>
            </a:br>
            <a:br>
              <a:rPr lang="fi-FI" altLang="fi-FI" sz="2400">
                <a:cs typeface="Calibri"/>
              </a:rPr>
            </a:br>
            <a:endParaRPr lang="fi-FI" altLang="fi-FI" sz="2400">
              <a:cs typeface="Calibri"/>
            </a:endParaRPr>
          </a:p>
        </p:txBody>
      </p:sp>
      <p:pic>
        <p:nvPicPr>
          <p:cNvPr id="2" name="Picture 2">
            <a:extLst>
              <a:ext uri="{FF2B5EF4-FFF2-40B4-BE49-F238E27FC236}">
                <a16:creationId xmlns:a16="http://schemas.microsoft.com/office/drawing/2014/main" id="{65C78321-C7A2-432D-B127-104193DAF586}"/>
              </a:ext>
            </a:extLst>
          </p:cNvPr>
          <p:cNvPicPr>
            <a:picLocks noGrp="1" noChangeAspect="1"/>
          </p:cNvPicPr>
          <p:nvPr>
            <p:ph idx="1"/>
          </p:nvPr>
        </p:nvPicPr>
        <p:blipFill>
          <a:blip r:embed="rId2"/>
          <a:stretch>
            <a:fillRect/>
          </a:stretch>
        </p:blipFill>
        <p:spPr>
          <a:xfrm>
            <a:off x="3381340" y="85495"/>
            <a:ext cx="2914650" cy="2000534"/>
          </a:xfrm>
          <a:prstGeom prst="rect">
            <a:avLst/>
          </a:prstGeom>
        </p:spPr>
      </p:pic>
    </p:spTree>
    <p:extLst>
      <p:ext uri="{BB962C8B-B14F-4D97-AF65-F5344CB8AC3E}">
        <p14:creationId xmlns:p14="http://schemas.microsoft.com/office/powerpoint/2010/main" val="41568691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55257-ECDF-4BCF-9E04-C09757F43F33}"/>
              </a:ext>
            </a:extLst>
          </p:cNvPr>
          <p:cNvSpPr>
            <a:spLocks noGrp="1"/>
          </p:cNvSpPr>
          <p:nvPr>
            <p:ph type="title"/>
          </p:nvPr>
        </p:nvSpPr>
        <p:spPr/>
        <p:txBody>
          <a:bodyPr/>
          <a:lstStyle/>
          <a:p>
            <a:endParaRPr lang="fi-FI">
              <a:cs typeface="Calibri"/>
            </a:endParaRPr>
          </a:p>
        </p:txBody>
      </p:sp>
      <p:pic>
        <p:nvPicPr>
          <p:cNvPr id="4" name="Picture 4" descr="Kuva, joka sisältää kohteen näyttökuva&#10;&#10;Kuvaus luotu, erittäin korkea luotettavuus">
            <a:extLst>
              <a:ext uri="{FF2B5EF4-FFF2-40B4-BE49-F238E27FC236}">
                <a16:creationId xmlns:a16="http://schemas.microsoft.com/office/drawing/2014/main" id="{E4E0497B-C343-4CA0-9532-2B5D43354366}"/>
              </a:ext>
            </a:extLst>
          </p:cNvPr>
          <p:cNvPicPr>
            <a:picLocks noChangeAspect="1"/>
          </p:cNvPicPr>
          <p:nvPr/>
        </p:nvPicPr>
        <p:blipFill>
          <a:blip r:embed="rId2"/>
          <a:stretch>
            <a:fillRect/>
          </a:stretch>
        </p:blipFill>
        <p:spPr>
          <a:xfrm>
            <a:off x="84162" y="867445"/>
            <a:ext cx="8975676" cy="5100365"/>
          </a:xfrm>
          <a:prstGeom prst="rect">
            <a:avLst/>
          </a:prstGeom>
        </p:spPr>
      </p:pic>
    </p:spTree>
    <p:extLst>
      <p:ext uri="{BB962C8B-B14F-4D97-AF65-F5344CB8AC3E}">
        <p14:creationId xmlns:p14="http://schemas.microsoft.com/office/powerpoint/2010/main" val="30437076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Otsikko 1">
            <a:extLst>
              <a:ext uri="{FF2B5EF4-FFF2-40B4-BE49-F238E27FC236}">
                <a16:creationId xmlns:a16="http://schemas.microsoft.com/office/drawing/2014/main" id="{EF1C2290-35F2-436C-8DE2-BE87D8BD047D}"/>
              </a:ext>
            </a:extLst>
          </p:cNvPr>
          <p:cNvSpPr>
            <a:spLocks noGrp="1"/>
          </p:cNvSpPr>
          <p:nvPr>
            <p:ph type="title"/>
          </p:nvPr>
        </p:nvSpPr>
        <p:spPr>
          <a:xfrm>
            <a:off x="838385" y="-2789"/>
            <a:ext cx="7715250" cy="1143000"/>
          </a:xfrm>
        </p:spPr>
        <p:txBody>
          <a:bodyPr/>
          <a:lstStyle/>
          <a:p>
            <a:r>
              <a:rPr lang="fi-FI" altLang="fi-FI">
                <a:cs typeface="Calibri"/>
              </a:rPr>
              <a:t>Online platforms</a:t>
            </a:r>
            <a:endParaRPr lang="fi-FI" altLang="fi-FI" err="1">
              <a:cs typeface="Calibri"/>
            </a:endParaRPr>
          </a:p>
        </p:txBody>
      </p:sp>
      <p:sp>
        <p:nvSpPr>
          <p:cNvPr id="14339" name="Sisällön paikkamerkki 2">
            <a:extLst>
              <a:ext uri="{FF2B5EF4-FFF2-40B4-BE49-F238E27FC236}">
                <a16:creationId xmlns:a16="http://schemas.microsoft.com/office/drawing/2014/main" id="{52D508D3-A02C-47E3-AFAD-BB042A985FCA}"/>
              </a:ext>
            </a:extLst>
          </p:cNvPr>
          <p:cNvSpPr>
            <a:spLocks noGrp="1"/>
          </p:cNvSpPr>
          <p:nvPr>
            <p:ph idx="1"/>
          </p:nvPr>
        </p:nvSpPr>
        <p:spPr>
          <a:xfrm>
            <a:off x="1514522" y="856695"/>
            <a:ext cx="7138987" cy="5691156"/>
          </a:xfrm>
        </p:spPr>
        <p:txBody>
          <a:bodyPr/>
          <a:lstStyle/>
          <a:p>
            <a:pPr marL="0" indent="0">
              <a:buNone/>
            </a:pPr>
            <a:r>
              <a:rPr lang="fi-FI" altLang="fi-FI" sz="2400" b="1">
                <a:cs typeface="Calibri"/>
              </a:rPr>
              <a:t>Movendos mCoach (app or website)</a:t>
            </a:r>
          </a:p>
          <a:p>
            <a:pPr marL="342900" indent="-342900"/>
            <a:r>
              <a:rPr lang="fi-FI" altLang="fi-FI" sz="2000">
                <a:cs typeface="Calibri"/>
              </a:rPr>
              <a:t>Online platform that allows to give tasks to participants. </a:t>
            </a:r>
          </a:p>
          <a:p>
            <a:pPr marL="342900" indent="-342900"/>
            <a:r>
              <a:rPr lang="fi-FI" altLang="fi-FI" sz="2000">
                <a:cs typeface="Calibri"/>
              </a:rPr>
              <a:t>We share information about services and rights. Material can be videos, texts or pictures. The task is the parents reflect their situation based on the materials and they can also make questions to our professionals.</a:t>
            </a:r>
          </a:p>
          <a:p>
            <a:pPr marL="342900" indent="-342900"/>
            <a:r>
              <a:rPr lang="fi-FI" altLang="fi-FI" sz="2000">
                <a:cs typeface="Calibri"/>
              </a:rPr>
              <a:t>Participants can also communicate with each other in the platform.</a:t>
            </a:r>
          </a:p>
          <a:p>
            <a:pPr marL="0" indent="0">
              <a:buNone/>
            </a:pPr>
            <a:r>
              <a:rPr lang="fi-FI" altLang="fi-FI" sz="2000" b="1">
                <a:cs typeface="Calibri"/>
              </a:rPr>
              <a:t>Tukinet.net </a:t>
            </a:r>
          </a:p>
          <a:p>
            <a:r>
              <a:rPr lang="fi-FI" altLang="fi-FI" sz="2000">
                <a:cs typeface="Calibri"/>
              </a:rPr>
              <a:t>Online chat groups</a:t>
            </a:r>
          </a:p>
          <a:p>
            <a:pPr marL="0" indent="0">
              <a:buNone/>
            </a:pPr>
            <a:r>
              <a:rPr lang="fi-FI" altLang="fi-FI" sz="2000">
                <a:cs typeface="Calibri"/>
              </a:rPr>
              <a:t>- with the lead of professional of chosen subject ( for example housing, social benefits, education)</a:t>
            </a:r>
          </a:p>
          <a:p>
            <a:pPr marL="0" indent="0">
              <a:buNone/>
            </a:pPr>
            <a:r>
              <a:rPr lang="fi-FI" altLang="fi-FI" sz="2000">
                <a:cs typeface="Calibri"/>
              </a:rPr>
              <a:t>- with the lead of volunteer parent as a form of peer support </a:t>
            </a:r>
          </a:p>
          <a:p>
            <a:pPr marL="0" indent="0">
              <a:buNone/>
            </a:pPr>
            <a:br>
              <a:rPr lang="fi-FI" altLang="fi-FI" sz="2400">
                <a:cs typeface="Calibri"/>
              </a:rPr>
            </a:br>
            <a:r>
              <a:rPr lang="fi-FI" altLang="fi-FI" sz="2400">
                <a:cs typeface="Calibri"/>
              </a:rPr>
              <a:t>These platforms can be used with common net use skills.</a:t>
            </a:r>
          </a:p>
          <a:p>
            <a:pPr>
              <a:buFont typeface="Wingdings"/>
            </a:pPr>
            <a:endParaRPr lang="fi-FI" altLang="fi-FI">
              <a:cs typeface="Calibri"/>
            </a:endParaRPr>
          </a:p>
          <a:p>
            <a:pPr>
              <a:buFont typeface="Wingdings"/>
            </a:pPr>
            <a:endParaRPr lang="fi-FI" altLang="fi-FI">
              <a:cs typeface="Calibri"/>
            </a:endParaRPr>
          </a:p>
        </p:txBody>
      </p:sp>
    </p:spTree>
    <p:extLst>
      <p:ext uri="{BB962C8B-B14F-4D97-AF65-F5344CB8AC3E}">
        <p14:creationId xmlns:p14="http://schemas.microsoft.com/office/powerpoint/2010/main" val="2788500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5D16C-42D6-4713-B55B-28D5FB2EAE96}"/>
              </a:ext>
            </a:extLst>
          </p:cNvPr>
          <p:cNvSpPr>
            <a:spLocks noGrp="1"/>
          </p:cNvSpPr>
          <p:nvPr>
            <p:ph type="title"/>
          </p:nvPr>
        </p:nvSpPr>
        <p:spPr/>
        <p:txBody>
          <a:bodyPr/>
          <a:lstStyle/>
          <a:p>
            <a:r>
              <a:rPr lang="fi-FI">
                <a:cs typeface="Calibri"/>
              </a:rPr>
              <a:t>Our funding</a:t>
            </a:r>
          </a:p>
        </p:txBody>
      </p:sp>
      <p:sp>
        <p:nvSpPr>
          <p:cNvPr id="3" name="Content Placeholder 2">
            <a:extLst>
              <a:ext uri="{FF2B5EF4-FFF2-40B4-BE49-F238E27FC236}">
                <a16:creationId xmlns:a16="http://schemas.microsoft.com/office/drawing/2014/main" id="{82201EE2-50B7-46F2-8CB7-ACF9AEAF3404}"/>
              </a:ext>
            </a:extLst>
          </p:cNvPr>
          <p:cNvSpPr>
            <a:spLocks noGrp="1"/>
          </p:cNvSpPr>
          <p:nvPr>
            <p:ph idx="1"/>
          </p:nvPr>
        </p:nvSpPr>
        <p:spPr>
          <a:xfrm>
            <a:off x="1536567" y="1078637"/>
            <a:ext cx="7139136" cy="4525963"/>
          </a:xfrm>
        </p:spPr>
        <p:txBody>
          <a:bodyPr/>
          <a:lstStyle/>
          <a:p>
            <a:r>
              <a:rPr lang="en-GB" sz="2800">
                <a:ea typeface="+mn-lt"/>
                <a:cs typeface="+mn-lt"/>
              </a:rPr>
              <a:t>The Funding Centre for Social Welfare and Health Organisations (STEA) manages the funding granted for projects which are non-profit by nature and promote health and wellbeing, from the gaming revenue of Veikkaus Oy. </a:t>
            </a:r>
            <a:endParaRPr lang="fi-FI" sz="2800">
              <a:ea typeface="+mn-lt"/>
              <a:cs typeface="+mn-lt"/>
            </a:endParaRPr>
          </a:p>
          <a:p>
            <a:r>
              <a:rPr lang="en-GB" sz="2800">
                <a:ea typeface="+mn-lt"/>
                <a:cs typeface="+mn-lt"/>
              </a:rPr>
              <a:t>Veikkaus Oy is owned by the government. Many NGO:s get funding from STEA.</a:t>
            </a:r>
            <a:endParaRPr lang="fi-FI" sz="2800">
              <a:cs typeface="Calibri"/>
            </a:endParaRPr>
          </a:p>
          <a:p>
            <a:r>
              <a:rPr lang="en-GB" sz="2800">
                <a:ea typeface="+mn-lt"/>
                <a:cs typeface="+mn-lt"/>
              </a:rPr>
              <a:t>Inclusion Finland KVTL is mostly funded by STEA. </a:t>
            </a:r>
            <a:endParaRPr lang="fi-FI" sz="2800"/>
          </a:p>
          <a:p>
            <a:endParaRPr lang="fi-FI">
              <a:cs typeface="Calibri"/>
            </a:endParaRPr>
          </a:p>
        </p:txBody>
      </p:sp>
      <p:pic>
        <p:nvPicPr>
          <p:cNvPr id="4" name="Picture 4" descr="Kuva, joka sisältää kohteen clipart-kuva&#10;&#10;Kuvaus luotu, erittäin korkea luotettavuus">
            <a:extLst>
              <a:ext uri="{FF2B5EF4-FFF2-40B4-BE49-F238E27FC236}">
                <a16:creationId xmlns:a16="http://schemas.microsoft.com/office/drawing/2014/main" id="{0A9B04F2-A62D-4165-94B9-5C7CA252E423}"/>
              </a:ext>
            </a:extLst>
          </p:cNvPr>
          <p:cNvPicPr>
            <a:picLocks noChangeAspect="1"/>
          </p:cNvPicPr>
          <p:nvPr/>
        </p:nvPicPr>
        <p:blipFill>
          <a:blip r:embed="rId2"/>
          <a:stretch>
            <a:fillRect/>
          </a:stretch>
        </p:blipFill>
        <p:spPr>
          <a:xfrm>
            <a:off x="4279638" y="5389347"/>
            <a:ext cx="1217258" cy="1217258"/>
          </a:xfrm>
          <a:prstGeom prst="rect">
            <a:avLst/>
          </a:prstGeom>
        </p:spPr>
      </p:pic>
    </p:spTree>
    <p:extLst>
      <p:ext uri="{BB962C8B-B14F-4D97-AF65-F5344CB8AC3E}">
        <p14:creationId xmlns:p14="http://schemas.microsoft.com/office/powerpoint/2010/main" val="3732718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Otsikko 1">
            <a:extLst>
              <a:ext uri="{FF2B5EF4-FFF2-40B4-BE49-F238E27FC236}">
                <a16:creationId xmlns:a16="http://schemas.microsoft.com/office/drawing/2014/main" id="{EF1C2290-35F2-436C-8DE2-BE87D8BD047D}"/>
              </a:ext>
            </a:extLst>
          </p:cNvPr>
          <p:cNvSpPr>
            <a:spLocks noGrp="1"/>
          </p:cNvSpPr>
          <p:nvPr>
            <p:ph type="title"/>
          </p:nvPr>
        </p:nvSpPr>
        <p:spPr>
          <a:xfrm>
            <a:off x="838385" y="-2789"/>
            <a:ext cx="7715250" cy="1143000"/>
          </a:xfrm>
        </p:spPr>
        <p:txBody>
          <a:bodyPr/>
          <a:lstStyle/>
          <a:p>
            <a:r>
              <a:rPr lang="fi-FI" altLang="fi-FI">
                <a:cs typeface="Calibri"/>
              </a:rPr>
              <a:t>Online </a:t>
            </a:r>
            <a:r>
              <a:rPr lang="fi-FI" altLang="fi-FI" err="1">
                <a:cs typeface="Calibri"/>
              </a:rPr>
              <a:t>support</a:t>
            </a:r>
          </a:p>
        </p:txBody>
      </p:sp>
      <p:sp>
        <p:nvSpPr>
          <p:cNvPr id="14339" name="Sisällön paikkamerkki 2">
            <a:extLst>
              <a:ext uri="{FF2B5EF4-FFF2-40B4-BE49-F238E27FC236}">
                <a16:creationId xmlns:a16="http://schemas.microsoft.com/office/drawing/2014/main" id="{52D508D3-A02C-47E3-AFAD-BB042A985FCA}"/>
              </a:ext>
            </a:extLst>
          </p:cNvPr>
          <p:cNvSpPr>
            <a:spLocks noGrp="1"/>
          </p:cNvSpPr>
          <p:nvPr>
            <p:ph idx="1"/>
          </p:nvPr>
        </p:nvSpPr>
        <p:spPr>
          <a:xfrm>
            <a:off x="1547813" y="1600200"/>
            <a:ext cx="7138987" cy="4525963"/>
          </a:xfrm>
        </p:spPr>
        <p:txBody>
          <a:bodyPr/>
          <a:lstStyle/>
          <a:p>
            <a:pPr>
              <a:buFont typeface="Wingdings"/>
            </a:pPr>
            <a:endParaRPr lang="fi-FI" altLang="fi-FI">
              <a:cs typeface="Calibri"/>
            </a:endParaRPr>
          </a:p>
          <a:p>
            <a:pPr>
              <a:buFont typeface="Wingdings"/>
              <a:buChar char="§"/>
            </a:pPr>
            <a:endParaRPr lang="fi-FI" altLang="fi-FI">
              <a:cs typeface="Calibri"/>
            </a:endParaRPr>
          </a:p>
          <a:p>
            <a:pPr>
              <a:buFont typeface="Wingdings"/>
            </a:pPr>
            <a:endParaRPr lang="fi-FI" altLang="fi-FI">
              <a:cs typeface="Calibri"/>
            </a:endParaRPr>
          </a:p>
        </p:txBody>
      </p:sp>
      <p:pic>
        <p:nvPicPr>
          <p:cNvPr id="4" name="Picture 4" descr="Kuva, joka sisältää kohteen näyttökuva&#10;&#10;Kuvaus luotu, erittäin korkea luotettavuus">
            <a:extLst>
              <a:ext uri="{FF2B5EF4-FFF2-40B4-BE49-F238E27FC236}">
                <a16:creationId xmlns:a16="http://schemas.microsoft.com/office/drawing/2014/main" id="{8EFE0BA5-FF76-4747-90E4-081B26FED1A4}"/>
              </a:ext>
            </a:extLst>
          </p:cNvPr>
          <p:cNvPicPr>
            <a:picLocks noChangeAspect="1"/>
          </p:cNvPicPr>
          <p:nvPr/>
        </p:nvPicPr>
        <p:blipFill>
          <a:blip r:embed="rId2"/>
          <a:stretch>
            <a:fillRect/>
          </a:stretch>
        </p:blipFill>
        <p:spPr>
          <a:xfrm>
            <a:off x="4722736" y="1594883"/>
            <a:ext cx="3837741" cy="4023342"/>
          </a:xfrm>
          <a:prstGeom prst="rect">
            <a:avLst/>
          </a:prstGeom>
        </p:spPr>
      </p:pic>
      <p:sp>
        <p:nvSpPr>
          <p:cNvPr id="10" name="TextBox 9">
            <a:extLst>
              <a:ext uri="{FF2B5EF4-FFF2-40B4-BE49-F238E27FC236}">
                <a16:creationId xmlns:a16="http://schemas.microsoft.com/office/drawing/2014/main" id="{FA700B37-CEDB-4D56-A4FA-8FD572F99F0A}"/>
              </a:ext>
            </a:extLst>
          </p:cNvPr>
          <p:cNvSpPr txBox="1"/>
          <p:nvPr/>
        </p:nvSpPr>
        <p:spPr>
          <a:xfrm>
            <a:off x="1202923" y="2479089"/>
            <a:ext cx="3431221"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err="1">
                <a:latin typeface="Calibri"/>
                <a:cs typeface="Arial"/>
              </a:rPr>
              <a:t>Task</a:t>
            </a:r>
            <a:r>
              <a:rPr lang="fi-FI">
                <a:latin typeface="Calibri"/>
                <a:cs typeface="Arial"/>
              </a:rPr>
              <a:t> </a:t>
            </a:r>
            <a:r>
              <a:rPr lang="fi-FI" err="1">
                <a:latin typeface="Calibri"/>
                <a:cs typeface="Arial"/>
              </a:rPr>
              <a:t>instructions</a:t>
            </a:r>
            <a:r>
              <a:rPr lang="fi-FI">
                <a:latin typeface="Calibri"/>
                <a:cs typeface="Arial"/>
              </a:rPr>
              <a:t> </a:t>
            </a:r>
            <a:r>
              <a:rPr lang="fi-FI" err="1">
                <a:latin typeface="Calibri"/>
                <a:cs typeface="Arial"/>
              </a:rPr>
              <a:t>from</a:t>
            </a:r>
            <a:r>
              <a:rPr lang="fi-FI">
                <a:latin typeface="Calibri"/>
                <a:cs typeface="Arial"/>
              </a:rPr>
              <a:t> </a:t>
            </a:r>
            <a:r>
              <a:rPr lang="fi-FI" err="1">
                <a:latin typeface="Calibri"/>
                <a:cs typeface="Arial"/>
              </a:rPr>
              <a:t>participants</a:t>
            </a:r>
            <a:r>
              <a:rPr lang="fi-FI">
                <a:latin typeface="Calibri"/>
                <a:cs typeface="Arial"/>
              </a:rPr>
              <a:t> </a:t>
            </a:r>
            <a:r>
              <a:rPr lang="fi-FI" err="1">
                <a:latin typeface="Calibri"/>
                <a:cs typeface="Arial"/>
              </a:rPr>
              <a:t>view</a:t>
            </a:r>
            <a:r>
              <a:rPr lang="fi-FI">
                <a:latin typeface="Calibri"/>
                <a:cs typeface="Arial"/>
              </a:rPr>
              <a:t>:</a:t>
            </a:r>
            <a:br>
              <a:rPr lang="fi-FI">
                <a:latin typeface="Calibri"/>
                <a:cs typeface="Arial"/>
              </a:rPr>
            </a:br>
            <a:r>
              <a:rPr lang="fi-FI">
                <a:latin typeface="Calibri"/>
                <a:cs typeface="Arial"/>
              </a:rPr>
              <a:t>Watch </a:t>
            </a:r>
            <a:r>
              <a:rPr lang="fi-FI" err="1">
                <a:latin typeface="Calibri"/>
                <a:cs typeface="Arial"/>
              </a:rPr>
              <a:t>the</a:t>
            </a:r>
            <a:r>
              <a:rPr lang="fi-FI">
                <a:latin typeface="Calibri"/>
                <a:cs typeface="Arial"/>
              </a:rPr>
              <a:t> video about service planning. Does your service plan need updating?</a:t>
            </a:r>
            <a:br>
              <a:rPr lang="fi-FI">
                <a:latin typeface="Calibri"/>
                <a:cs typeface="Arial"/>
              </a:rPr>
            </a:br>
            <a:r>
              <a:rPr lang="fi-FI">
                <a:latin typeface="Calibri"/>
                <a:cs typeface="Arial"/>
              </a:rPr>
              <a:t>If </a:t>
            </a:r>
            <a:r>
              <a:rPr lang="fi-FI" err="1">
                <a:latin typeface="Calibri"/>
                <a:cs typeface="Arial"/>
              </a:rPr>
              <a:t>you</a:t>
            </a:r>
            <a:r>
              <a:rPr lang="fi-FI">
                <a:latin typeface="Calibri"/>
                <a:cs typeface="Arial"/>
              </a:rPr>
              <a:t> </a:t>
            </a:r>
            <a:r>
              <a:rPr lang="fi-FI" err="1">
                <a:latin typeface="Calibri"/>
                <a:cs typeface="Arial"/>
              </a:rPr>
              <a:t>have</a:t>
            </a:r>
            <a:r>
              <a:rPr lang="fi-FI">
                <a:latin typeface="Calibri"/>
                <a:cs typeface="Arial"/>
              </a:rPr>
              <a:t> </a:t>
            </a:r>
            <a:r>
              <a:rPr lang="fi-FI" err="1">
                <a:latin typeface="Calibri"/>
                <a:cs typeface="Arial"/>
              </a:rPr>
              <a:t>questions</a:t>
            </a:r>
            <a:r>
              <a:rPr lang="fi-FI">
                <a:latin typeface="Calibri"/>
                <a:cs typeface="Arial"/>
              </a:rPr>
              <a:t>, </a:t>
            </a:r>
            <a:r>
              <a:rPr lang="fi-FI" err="1">
                <a:latin typeface="Calibri"/>
                <a:cs typeface="Arial"/>
              </a:rPr>
              <a:t>you</a:t>
            </a:r>
            <a:r>
              <a:rPr lang="fi-FI">
                <a:latin typeface="Calibri"/>
                <a:cs typeface="Arial"/>
              </a:rPr>
              <a:t> </a:t>
            </a:r>
            <a:r>
              <a:rPr lang="fi-FI" err="1">
                <a:latin typeface="Calibri"/>
                <a:cs typeface="Arial"/>
              </a:rPr>
              <a:t>can</a:t>
            </a:r>
            <a:r>
              <a:rPr lang="fi-FI">
                <a:latin typeface="Calibri"/>
                <a:cs typeface="Arial"/>
              </a:rPr>
              <a:t> </a:t>
            </a:r>
            <a:r>
              <a:rPr lang="fi-FI" err="1">
                <a:latin typeface="Calibri"/>
                <a:cs typeface="Arial"/>
              </a:rPr>
              <a:t>write</a:t>
            </a:r>
            <a:r>
              <a:rPr lang="fi-FI">
                <a:latin typeface="Calibri"/>
                <a:cs typeface="Arial"/>
              </a:rPr>
              <a:t> </a:t>
            </a:r>
            <a:r>
              <a:rPr lang="fi-FI" err="1">
                <a:latin typeface="Calibri"/>
                <a:cs typeface="Arial"/>
              </a:rPr>
              <a:t>them</a:t>
            </a:r>
            <a:r>
              <a:rPr lang="fi-FI">
                <a:latin typeface="Calibri"/>
                <a:cs typeface="Arial"/>
              </a:rPr>
              <a:t> on </a:t>
            </a:r>
            <a:r>
              <a:rPr lang="fi-FI" err="1">
                <a:latin typeface="Calibri"/>
                <a:cs typeface="Arial"/>
              </a:rPr>
              <a:t>the</a:t>
            </a:r>
            <a:r>
              <a:rPr lang="fi-FI">
                <a:latin typeface="Calibri"/>
                <a:cs typeface="Arial"/>
              </a:rPr>
              <a:t> </a:t>
            </a:r>
            <a:r>
              <a:rPr lang="fi-FI" err="1">
                <a:latin typeface="Calibri"/>
                <a:cs typeface="Arial"/>
              </a:rPr>
              <a:t>message</a:t>
            </a:r>
            <a:r>
              <a:rPr lang="fi-FI">
                <a:latin typeface="Calibri"/>
                <a:cs typeface="Arial"/>
              </a:rPr>
              <a:t> box </a:t>
            </a:r>
            <a:r>
              <a:rPr lang="fi-FI" err="1">
                <a:latin typeface="Calibri"/>
                <a:cs typeface="Arial"/>
              </a:rPr>
              <a:t>below</a:t>
            </a:r>
            <a:r>
              <a:rPr lang="fi-FI">
                <a:latin typeface="Calibri"/>
                <a:cs typeface="Arial"/>
              </a:rPr>
              <a:t>. </a:t>
            </a:r>
            <a:r>
              <a:rPr lang="fi-FI" err="1">
                <a:latin typeface="Calibri"/>
                <a:cs typeface="Arial"/>
              </a:rPr>
              <a:t>Tick</a:t>
            </a:r>
            <a:r>
              <a:rPr lang="fi-FI">
                <a:latin typeface="Calibri"/>
                <a:cs typeface="Arial"/>
              </a:rPr>
              <a:t> </a:t>
            </a:r>
            <a:r>
              <a:rPr lang="fi-FI" err="1">
                <a:latin typeface="Calibri"/>
                <a:cs typeface="Arial"/>
              </a:rPr>
              <a:t>the</a:t>
            </a:r>
            <a:r>
              <a:rPr lang="fi-FI">
                <a:latin typeface="Calibri"/>
                <a:cs typeface="Arial"/>
              </a:rPr>
              <a:t> </a:t>
            </a:r>
            <a:r>
              <a:rPr lang="fi-FI" err="1">
                <a:latin typeface="Calibri"/>
                <a:cs typeface="Arial"/>
              </a:rPr>
              <a:t>small</a:t>
            </a:r>
            <a:r>
              <a:rPr lang="fi-FI">
                <a:latin typeface="Calibri"/>
                <a:cs typeface="Arial"/>
              </a:rPr>
              <a:t> box, </a:t>
            </a:r>
            <a:r>
              <a:rPr lang="fi-FI" err="1">
                <a:latin typeface="Calibri"/>
                <a:cs typeface="Arial"/>
              </a:rPr>
              <a:t>when</a:t>
            </a:r>
            <a:r>
              <a:rPr lang="fi-FI">
                <a:latin typeface="Calibri"/>
                <a:cs typeface="Arial"/>
              </a:rPr>
              <a:t> </a:t>
            </a:r>
            <a:r>
              <a:rPr lang="fi-FI" err="1">
                <a:latin typeface="Calibri"/>
                <a:cs typeface="Arial"/>
              </a:rPr>
              <a:t>you</a:t>
            </a:r>
            <a:r>
              <a:rPr lang="fi-FI">
                <a:latin typeface="Calibri"/>
                <a:cs typeface="Arial"/>
              </a:rPr>
              <a:t> </a:t>
            </a:r>
            <a:r>
              <a:rPr lang="fi-FI" err="1">
                <a:latin typeface="Calibri"/>
                <a:cs typeface="Arial"/>
              </a:rPr>
              <a:t>have</a:t>
            </a:r>
            <a:r>
              <a:rPr lang="fi-FI">
                <a:latin typeface="Calibri"/>
                <a:cs typeface="Arial"/>
              </a:rPr>
              <a:t> </a:t>
            </a:r>
            <a:r>
              <a:rPr lang="fi-FI" err="1">
                <a:latin typeface="Calibri"/>
                <a:cs typeface="Arial"/>
              </a:rPr>
              <a:t>done</a:t>
            </a:r>
            <a:r>
              <a:rPr lang="fi-FI">
                <a:latin typeface="Calibri"/>
                <a:cs typeface="Arial"/>
              </a:rPr>
              <a:t> </a:t>
            </a:r>
            <a:r>
              <a:rPr lang="fi-FI" err="1">
                <a:latin typeface="Calibri"/>
                <a:cs typeface="Arial"/>
              </a:rPr>
              <a:t>the</a:t>
            </a:r>
            <a:r>
              <a:rPr lang="fi-FI">
                <a:latin typeface="Calibri"/>
                <a:cs typeface="Arial"/>
              </a:rPr>
              <a:t> </a:t>
            </a:r>
            <a:r>
              <a:rPr lang="fi-FI" err="1">
                <a:latin typeface="Calibri"/>
                <a:cs typeface="Arial"/>
              </a:rPr>
              <a:t>task</a:t>
            </a:r>
            <a:r>
              <a:rPr lang="fi-FI">
                <a:latin typeface="Calibri"/>
                <a:cs typeface="Arial"/>
              </a:rPr>
              <a:t>.</a:t>
            </a:r>
          </a:p>
          <a:p>
            <a:endParaRPr lang="fi-FI"/>
          </a:p>
          <a:p>
            <a:r>
              <a:rPr lang="fi-FI">
                <a:cs typeface="Calibri"/>
              </a:rPr>
              <a:t>The coaches can monitor the participants activity easily.</a:t>
            </a:r>
            <a:endParaRPr lang="fi-FI"/>
          </a:p>
          <a:p>
            <a:br>
              <a:rPr lang="fi-FI"/>
            </a:br>
            <a:r>
              <a:rPr lang="fi-FI">
                <a:latin typeface="Calibri"/>
                <a:cs typeface="Arial"/>
              </a:rPr>
              <a:t>Korjaa parempi kuva kuvankaappaajalla</a:t>
            </a:r>
            <a:endParaRPr lang="fi-FI"/>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60D75F-634D-4CE2-B9EA-257EED48635D}"/>
              </a:ext>
            </a:extLst>
          </p:cNvPr>
          <p:cNvSpPr>
            <a:spLocks noGrp="1"/>
          </p:cNvSpPr>
          <p:nvPr>
            <p:ph type="title"/>
          </p:nvPr>
        </p:nvSpPr>
        <p:spPr/>
        <p:txBody>
          <a:bodyPr/>
          <a:lstStyle/>
          <a:p>
            <a:r>
              <a:rPr lang="fi-FI" err="1">
                <a:cs typeface="Calibri"/>
              </a:rPr>
              <a:t>Empowering</a:t>
            </a:r>
            <a:r>
              <a:rPr lang="fi-FI">
                <a:cs typeface="Calibri"/>
              </a:rPr>
              <a:t> </a:t>
            </a:r>
            <a:r>
              <a:rPr lang="fi-FI" err="1">
                <a:cs typeface="Calibri"/>
              </a:rPr>
              <a:t>parents</a:t>
            </a:r>
            <a:r>
              <a:rPr lang="fi-FI">
                <a:cs typeface="Calibri"/>
              </a:rPr>
              <a:t> </a:t>
            </a:r>
            <a:r>
              <a:rPr lang="fi-FI" err="1">
                <a:cs typeface="Calibri"/>
              </a:rPr>
              <a:t>with</a:t>
            </a:r>
            <a:r>
              <a:rPr lang="fi-FI">
                <a:cs typeface="Calibri"/>
              </a:rPr>
              <a:t> </a:t>
            </a:r>
            <a:r>
              <a:rPr lang="fi-FI" err="1">
                <a:cs typeface="Calibri"/>
              </a:rPr>
              <a:t>intellectual</a:t>
            </a:r>
            <a:r>
              <a:rPr lang="fi-FI">
                <a:cs typeface="Calibri"/>
              </a:rPr>
              <a:t> </a:t>
            </a:r>
            <a:r>
              <a:rPr lang="fi-FI" err="1">
                <a:cs typeface="Calibri"/>
              </a:rPr>
              <a:t>disabilities</a:t>
            </a:r>
            <a:endParaRPr lang="fi-FI">
              <a:cs typeface="Calibri"/>
            </a:endParaRPr>
          </a:p>
        </p:txBody>
      </p:sp>
      <p:sp>
        <p:nvSpPr>
          <p:cNvPr id="3" name="Content Placeholder 2">
            <a:extLst>
              <a:ext uri="{FF2B5EF4-FFF2-40B4-BE49-F238E27FC236}">
                <a16:creationId xmlns:a16="http://schemas.microsoft.com/office/drawing/2014/main" id="{C10EF62E-179A-47CB-A4CA-6054CF08E9F9}"/>
              </a:ext>
            </a:extLst>
          </p:cNvPr>
          <p:cNvSpPr>
            <a:spLocks noGrp="1"/>
          </p:cNvSpPr>
          <p:nvPr>
            <p:ph idx="1"/>
          </p:nvPr>
        </p:nvSpPr>
        <p:spPr/>
        <p:txBody>
          <a:bodyPr/>
          <a:lstStyle/>
          <a:p>
            <a:r>
              <a:rPr lang="fi-FI" err="1">
                <a:cs typeface="Calibri"/>
              </a:rPr>
              <a:t>Support</a:t>
            </a:r>
            <a:r>
              <a:rPr lang="fi-FI">
                <a:cs typeface="Calibri"/>
              </a:rPr>
              <a:t> </a:t>
            </a:r>
            <a:r>
              <a:rPr lang="fi-FI" err="1">
                <a:cs typeface="Calibri"/>
              </a:rPr>
              <a:t>meetings</a:t>
            </a:r>
            <a:r>
              <a:rPr lang="fi-FI">
                <a:cs typeface="Calibri"/>
              </a:rPr>
              <a:t> (</a:t>
            </a:r>
            <a:r>
              <a:rPr lang="fi-FI" err="1">
                <a:cs typeface="Calibri"/>
              </a:rPr>
              <a:t>prox</a:t>
            </a:r>
            <a:r>
              <a:rPr lang="fi-FI">
                <a:cs typeface="Calibri"/>
              </a:rPr>
              <a:t>. 5 </a:t>
            </a:r>
            <a:r>
              <a:rPr lang="fi-FI" err="1">
                <a:cs typeface="Calibri"/>
              </a:rPr>
              <a:t>times</a:t>
            </a:r>
            <a:r>
              <a:rPr lang="fi-FI">
                <a:cs typeface="Calibri"/>
              </a:rPr>
              <a:t>)</a:t>
            </a:r>
          </a:p>
          <a:p>
            <a:r>
              <a:rPr lang="fi-FI">
                <a:cs typeface="Calibri"/>
              </a:rPr>
              <a:t>Peer </a:t>
            </a:r>
            <a:r>
              <a:rPr lang="fi-FI" err="1">
                <a:cs typeface="Calibri"/>
              </a:rPr>
              <a:t>support</a:t>
            </a:r>
            <a:r>
              <a:rPr lang="fi-FI">
                <a:cs typeface="Calibri"/>
              </a:rPr>
              <a:t> </a:t>
            </a:r>
            <a:r>
              <a:rPr lang="fi-FI" err="1">
                <a:cs typeface="Calibri"/>
              </a:rPr>
              <a:t>groups</a:t>
            </a:r>
            <a:r>
              <a:rPr lang="fi-FI">
                <a:cs typeface="Calibri"/>
              </a:rPr>
              <a:t> </a:t>
            </a:r>
          </a:p>
          <a:p>
            <a:r>
              <a:rPr lang="fi-FI">
                <a:cs typeface="Calibri"/>
              </a:rPr>
              <a:t>Training </a:t>
            </a:r>
            <a:r>
              <a:rPr lang="fi-FI" err="1">
                <a:cs typeface="Calibri"/>
              </a:rPr>
              <a:t>courses</a:t>
            </a:r>
            <a:endParaRPr lang="fi-FI">
              <a:cs typeface="Calibri"/>
            </a:endParaRPr>
          </a:p>
          <a:p>
            <a:r>
              <a:rPr lang="fi-FI" err="1">
                <a:cs typeface="Calibri"/>
              </a:rPr>
              <a:t>Leisure</a:t>
            </a:r>
            <a:r>
              <a:rPr lang="fi-FI">
                <a:cs typeface="Calibri"/>
              </a:rPr>
              <a:t> and </a:t>
            </a:r>
            <a:r>
              <a:rPr lang="fi-FI" err="1">
                <a:cs typeface="Calibri"/>
              </a:rPr>
              <a:t>holiday</a:t>
            </a:r>
            <a:r>
              <a:rPr lang="fi-FI">
                <a:cs typeface="Calibri"/>
              </a:rPr>
              <a:t> </a:t>
            </a:r>
            <a:r>
              <a:rPr lang="fi-FI" err="1">
                <a:cs typeface="Calibri"/>
              </a:rPr>
              <a:t>activities</a:t>
            </a:r>
          </a:p>
          <a:p>
            <a:r>
              <a:rPr lang="fi-FI" err="1">
                <a:cs typeface="Calibri"/>
              </a:rPr>
              <a:t>Consultations</a:t>
            </a:r>
            <a:r>
              <a:rPr lang="fi-FI">
                <a:cs typeface="Calibri"/>
              </a:rPr>
              <a:t> </a:t>
            </a:r>
          </a:p>
          <a:p>
            <a:r>
              <a:rPr lang="fi-FI" err="1">
                <a:cs typeface="Calibri"/>
              </a:rPr>
              <a:t>Sharing</a:t>
            </a:r>
            <a:r>
              <a:rPr lang="fi-FI">
                <a:cs typeface="Calibri"/>
              </a:rPr>
              <a:t> </a:t>
            </a:r>
            <a:r>
              <a:rPr lang="fi-FI" err="1">
                <a:cs typeface="Calibri"/>
              </a:rPr>
              <a:t>information</a:t>
            </a:r>
            <a:r>
              <a:rPr lang="fi-FI">
                <a:cs typeface="Calibri"/>
              </a:rPr>
              <a:t> and </a:t>
            </a:r>
            <a:r>
              <a:rPr lang="fi-FI" err="1">
                <a:cs typeface="Calibri"/>
              </a:rPr>
              <a:t>experience</a:t>
            </a:r>
            <a:r>
              <a:rPr lang="fi-FI">
                <a:cs typeface="Calibri"/>
              </a:rPr>
              <a:t> </a:t>
            </a:r>
            <a:r>
              <a:rPr lang="fi-FI" err="1">
                <a:cs typeface="Calibri"/>
              </a:rPr>
              <a:t>stories</a:t>
            </a:r>
          </a:p>
          <a:p>
            <a:r>
              <a:rPr lang="fi-FI" err="1">
                <a:cs typeface="Calibri"/>
              </a:rPr>
              <a:t>Developing</a:t>
            </a:r>
            <a:r>
              <a:rPr lang="fi-FI">
                <a:cs typeface="Calibri"/>
              </a:rPr>
              <a:t> </a:t>
            </a:r>
            <a:r>
              <a:rPr lang="fi-FI" err="1">
                <a:cs typeface="Calibri"/>
              </a:rPr>
              <a:t>supportive</a:t>
            </a:r>
            <a:r>
              <a:rPr lang="fi-FI">
                <a:cs typeface="Calibri"/>
              </a:rPr>
              <a:t> </a:t>
            </a:r>
            <a:r>
              <a:rPr lang="fi-FI" err="1">
                <a:cs typeface="Calibri"/>
              </a:rPr>
              <a:t>networks</a:t>
            </a:r>
            <a:r>
              <a:rPr lang="fi-FI">
                <a:cs typeface="Calibri"/>
              </a:rPr>
              <a:t> and </a:t>
            </a:r>
            <a:r>
              <a:rPr lang="fi-FI" err="1">
                <a:cs typeface="Calibri"/>
              </a:rPr>
              <a:t>public</a:t>
            </a:r>
            <a:r>
              <a:rPr lang="fi-FI">
                <a:cs typeface="Calibri"/>
              </a:rPr>
              <a:t> </a:t>
            </a:r>
            <a:r>
              <a:rPr lang="fi-FI" err="1">
                <a:cs typeface="Calibri"/>
              </a:rPr>
              <a:t>family</a:t>
            </a:r>
            <a:r>
              <a:rPr lang="fi-FI">
                <a:cs typeface="Calibri"/>
              </a:rPr>
              <a:t> </a:t>
            </a:r>
            <a:r>
              <a:rPr lang="fi-FI" err="1">
                <a:cs typeface="Calibri"/>
              </a:rPr>
              <a:t>services</a:t>
            </a:r>
          </a:p>
        </p:txBody>
      </p:sp>
    </p:spTree>
    <p:extLst>
      <p:ext uri="{BB962C8B-B14F-4D97-AF65-F5344CB8AC3E}">
        <p14:creationId xmlns:p14="http://schemas.microsoft.com/office/powerpoint/2010/main" val="37765089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98D2D-1F65-4F55-9732-D3E995E9D01C}"/>
              </a:ext>
            </a:extLst>
          </p:cNvPr>
          <p:cNvSpPr>
            <a:spLocks noGrp="1"/>
          </p:cNvSpPr>
          <p:nvPr>
            <p:ph type="title"/>
          </p:nvPr>
        </p:nvSpPr>
        <p:spPr/>
        <p:txBody>
          <a:bodyPr/>
          <a:lstStyle/>
          <a:p>
            <a:r>
              <a:rPr lang="fi-FI">
                <a:cs typeface="Calibri"/>
              </a:rPr>
              <a:t>Kaisa`s path at the project</a:t>
            </a:r>
            <a:endParaRPr lang="fi-FI"/>
          </a:p>
        </p:txBody>
      </p:sp>
      <p:sp>
        <p:nvSpPr>
          <p:cNvPr id="3" name="Content Placeholder 2">
            <a:extLst>
              <a:ext uri="{FF2B5EF4-FFF2-40B4-BE49-F238E27FC236}">
                <a16:creationId xmlns:a16="http://schemas.microsoft.com/office/drawing/2014/main" id="{D60C8E21-C032-4B07-A552-8F9FADDD0D2A}"/>
              </a:ext>
            </a:extLst>
          </p:cNvPr>
          <p:cNvSpPr>
            <a:spLocks noGrp="1"/>
          </p:cNvSpPr>
          <p:nvPr>
            <p:ph idx="1"/>
          </p:nvPr>
        </p:nvSpPr>
        <p:spPr/>
        <p:txBody>
          <a:bodyPr/>
          <a:lstStyle/>
          <a:p>
            <a:pPr marL="0" indent="0">
              <a:buNone/>
            </a:pPr>
            <a:r>
              <a:rPr lang="fi-FI" sz="2400" b="1" err="1">
                <a:cs typeface="Calibri"/>
              </a:rPr>
              <a:t>Spring</a:t>
            </a:r>
            <a:r>
              <a:rPr lang="fi-FI" sz="2400" b="1">
                <a:cs typeface="Calibri"/>
              </a:rPr>
              <a:t> 2018:</a:t>
            </a:r>
            <a:endParaRPr lang="fi-FI">
              <a:cs typeface="Calibri"/>
            </a:endParaRPr>
          </a:p>
          <a:p>
            <a:pPr marL="0" indent="0">
              <a:buNone/>
            </a:pPr>
            <a:r>
              <a:rPr lang="fi-FI" sz="2000">
                <a:cs typeface="Calibri"/>
              </a:rPr>
              <a:t>Kaisa </a:t>
            </a:r>
            <a:r>
              <a:rPr lang="fi-FI" sz="2000" err="1">
                <a:cs typeface="Calibri"/>
              </a:rPr>
              <a:t>found</a:t>
            </a:r>
            <a:r>
              <a:rPr lang="fi-FI" sz="2000">
                <a:cs typeface="Calibri"/>
              </a:rPr>
              <a:t> us </a:t>
            </a:r>
            <a:r>
              <a:rPr lang="fi-FI" sz="2000" err="1">
                <a:cs typeface="Calibri"/>
              </a:rPr>
              <a:t>using</a:t>
            </a:r>
            <a:r>
              <a:rPr lang="fi-FI" sz="2000">
                <a:cs typeface="Calibri"/>
              </a:rPr>
              <a:t> Google. </a:t>
            </a:r>
            <a:r>
              <a:rPr lang="fi-FI" sz="2000" err="1">
                <a:cs typeface="Calibri"/>
              </a:rPr>
              <a:t>She</a:t>
            </a:r>
            <a:r>
              <a:rPr lang="fi-FI" sz="2000">
                <a:cs typeface="Calibri"/>
              </a:rPr>
              <a:t> </a:t>
            </a:r>
            <a:r>
              <a:rPr lang="fi-FI" sz="2000" err="1">
                <a:cs typeface="Calibri"/>
              </a:rPr>
              <a:t>send</a:t>
            </a:r>
            <a:r>
              <a:rPr lang="fi-FI" sz="2000">
                <a:cs typeface="Calibri"/>
              </a:rPr>
              <a:t> us </a:t>
            </a:r>
            <a:r>
              <a:rPr lang="fi-FI" sz="2000" err="1">
                <a:cs typeface="Calibri"/>
              </a:rPr>
              <a:t>request</a:t>
            </a:r>
            <a:r>
              <a:rPr lang="fi-FI" sz="2000">
                <a:cs typeface="Calibri"/>
              </a:rPr>
              <a:t> for </a:t>
            </a:r>
            <a:r>
              <a:rPr lang="fi-FI" sz="2000" err="1">
                <a:cs typeface="Calibri"/>
              </a:rPr>
              <a:t>support</a:t>
            </a:r>
            <a:r>
              <a:rPr lang="fi-FI" sz="2000">
                <a:cs typeface="Calibri"/>
              </a:rPr>
              <a:t>.</a:t>
            </a:r>
            <a:endParaRPr lang="fi-FI">
              <a:cs typeface="Calibri"/>
            </a:endParaRPr>
          </a:p>
          <a:p>
            <a:pPr marL="0" indent="0">
              <a:buNone/>
            </a:pPr>
            <a:r>
              <a:rPr lang="fi-FI" sz="2000" err="1">
                <a:cs typeface="Calibri"/>
              </a:rPr>
              <a:t>Weekly</a:t>
            </a:r>
            <a:r>
              <a:rPr lang="fi-FI" sz="2000">
                <a:cs typeface="Calibri"/>
              </a:rPr>
              <a:t> </a:t>
            </a:r>
            <a:r>
              <a:rPr lang="fi-FI" sz="2000" err="1">
                <a:cs typeface="Calibri"/>
              </a:rPr>
              <a:t>support</a:t>
            </a:r>
            <a:r>
              <a:rPr lang="fi-FI" sz="2000">
                <a:cs typeface="Calibri"/>
              </a:rPr>
              <a:t> </a:t>
            </a:r>
            <a:r>
              <a:rPr lang="fi-FI" sz="2000" err="1">
                <a:cs typeface="Calibri"/>
              </a:rPr>
              <a:t>meetings</a:t>
            </a:r>
            <a:r>
              <a:rPr lang="fi-FI" sz="2000">
                <a:cs typeface="Calibri"/>
              </a:rPr>
              <a:t> </a:t>
            </a:r>
            <a:r>
              <a:rPr lang="fi-FI" sz="2000" err="1">
                <a:cs typeface="Calibri"/>
              </a:rPr>
              <a:t>by</a:t>
            </a:r>
            <a:r>
              <a:rPr lang="fi-FI" sz="2000">
                <a:cs typeface="Calibri"/>
              </a:rPr>
              <a:t> </a:t>
            </a:r>
            <a:r>
              <a:rPr lang="fi-FI" sz="2000" err="1">
                <a:cs typeface="Calibri"/>
              </a:rPr>
              <a:t>phone</a:t>
            </a:r>
            <a:r>
              <a:rPr lang="fi-FI" sz="2000">
                <a:cs typeface="Calibri"/>
              </a:rPr>
              <a:t> (12) and </a:t>
            </a:r>
            <a:r>
              <a:rPr lang="fi-FI" sz="2000" err="1">
                <a:cs typeface="Calibri"/>
              </a:rPr>
              <a:t>sending</a:t>
            </a:r>
            <a:r>
              <a:rPr lang="fi-FI" sz="2000">
                <a:cs typeface="Calibri"/>
              </a:rPr>
              <a:t> </a:t>
            </a:r>
            <a:r>
              <a:rPr lang="fi-FI" sz="2000" err="1">
                <a:cs typeface="Calibri"/>
              </a:rPr>
              <a:t>information</a:t>
            </a:r>
            <a:r>
              <a:rPr lang="fi-FI" sz="2000">
                <a:cs typeface="Calibri"/>
              </a:rPr>
              <a:t> and </a:t>
            </a:r>
            <a:r>
              <a:rPr lang="fi-FI" sz="2000" err="1">
                <a:cs typeface="Calibri"/>
              </a:rPr>
              <a:t>stories</a:t>
            </a:r>
            <a:r>
              <a:rPr lang="fi-FI" sz="2000">
                <a:cs typeface="Calibri"/>
              </a:rPr>
              <a:t> </a:t>
            </a:r>
            <a:r>
              <a:rPr lang="fi-FI" sz="2000" err="1">
                <a:cs typeface="Calibri"/>
              </a:rPr>
              <a:t>by</a:t>
            </a:r>
            <a:r>
              <a:rPr lang="fi-FI" sz="2000">
                <a:cs typeface="Calibri"/>
              </a:rPr>
              <a:t> </a:t>
            </a:r>
            <a:r>
              <a:rPr lang="fi-FI" sz="2000" err="1">
                <a:cs typeface="Calibri"/>
              </a:rPr>
              <a:t>mail</a:t>
            </a:r>
            <a:r>
              <a:rPr lang="fi-FI" sz="2000">
                <a:cs typeface="Calibri"/>
              </a:rPr>
              <a:t>. </a:t>
            </a:r>
            <a:endParaRPr lang="fi-FI">
              <a:cs typeface="Calibri"/>
            </a:endParaRPr>
          </a:p>
          <a:p>
            <a:pPr marL="0" indent="0">
              <a:buNone/>
            </a:pPr>
            <a:r>
              <a:rPr lang="fi-FI" sz="2000" err="1">
                <a:cs typeface="Calibri"/>
              </a:rPr>
              <a:t>Consultation</a:t>
            </a:r>
            <a:r>
              <a:rPr lang="fi-FI" sz="2000">
                <a:cs typeface="Calibri"/>
              </a:rPr>
              <a:t> for </a:t>
            </a:r>
            <a:r>
              <a:rPr lang="fi-FI" sz="2000" err="1">
                <a:cs typeface="Calibri"/>
              </a:rPr>
              <a:t>public</a:t>
            </a:r>
            <a:r>
              <a:rPr lang="fi-FI" sz="2000">
                <a:cs typeface="Calibri"/>
              </a:rPr>
              <a:t> </a:t>
            </a:r>
            <a:r>
              <a:rPr lang="fi-FI" sz="2000" err="1">
                <a:cs typeface="Calibri"/>
              </a:rPr>
              <a:t>social</a:t>
            </a:r>
            <a:r>
              <a:rPr lang="fi-FI" sz="2000">
                <a:cs typeface="Calibri"/>
              </a:rPr>
              <a:t> </a:t>
            </a:r>
            <a:r>
              <a:rPr lang="fi-FI" sz="2000" err="1">
                <a:cs typeface="Calibri"/>
              </a:rPr>
              <a:t>workers</a:t>
            </a:r>
            <a:r>
              <a:rPr lang="fi-FI" sz="2000">
                <a:cs typeface="Calibri"/>
              </a:rPr>
              <a:t> </a:t>
            </a:r>
            <a:r>
              <a:rPr lang="fi-FI" sz="2000" err="1">
                <a:cs typeface="Calibri"/>
              </a:rPr>
              <a:t>by</a:t>
            </a:r>
            <a:r>
              <a:rPr lang="fi-FI" sz="2000">
                <a:cs typeface="Calibri"/>
              </a:rPr>
              <a:t> </a:t>
            </a:r>
            <a:r>
              <a:rPr lang="fi-FI" sz="2000" err="1">
                <a:cs typeface="Calibri"/>
              </a:rPr>
              <a:t>phone</a:t>
            </a:r>
            <a:r>
              <a:rPr lang="fi-FI" sz="2000">
                <a:cs typeface="Calibri"/>
              </a:rPr>
              <a:t> and </a:t>
            </a:r>
            <a:r>
              <a:rPr lang="fi-FI" sz="2000" err="1">
                <a:cs typeface="Calibri"/>
              </a:rPr>
              <a:t>email</a:t>
            </a:r>
            <a:r>
              <a:rPr lang="fi-FI" sz="2000">
                <a:cs typeface="Calibri"/>
              </a:rPr>
              <a:t>.</a:t>
            </a:r>
            <a:endParaRPr lang="fi-FI">
              <a:cs typeface="Calibri"/>
            </a:endParaRPr>
          </a:p>
          <a:p>
            <a:pPr marL="0" indent="0">
              <a:buNone/>
            </a:pPr>
            <a:r>
              <a:rPr lang="fi-FI" sz="2000">
                <a:cs typeface="Calibri"/>
              </a:rPr>
              <a:t>One-</a:t>
            </a:r>
            <a:r>
              <a:rPr lang="fi-FI" sz="2000" err="1">
                <a:cs typeface="Calibri"/>
              </a:rPr>
              <a:t>day</a:t>
            </a:r>
            <a:r>
              <a:rPr lang="fi-FI" sz="2000">
                <a:cs typeface="Calibri"/>
              </a:rPr>
              <a:t> </a:t>
            </a:r>
            <a:r>
              <a:rPr lang="fi-FI" sz="2000" err="1">
                <a:cs typeface="Calibri"/>
              </a:rPr>
              <a:t>meeting</a:t>
            </a:r>
            <a:r>
              <a:rPr lang="fi-FI" sz="2000">
                <a:cs typeface="Calibri"/>
              </a:rPr>
              <a:t> and </a:t>
            </a:r>
            <a:r>
              <a:rPr lang="fi-FI" sz="2000" err="1">
                <a:cs typeface="Calibri"/>
              </a:rPr>
              <a:t>working</a:t>
            </a:r>
            <a:r>
              <a:rPr lang="fi-FI" sz="2000">
                <a:cs typeface="Calibri"/>
              </a:rPr>
              <a:t> </a:t>
            </a:r>
            <a:r>
              <a:rPr lang="fi-FI" sz="2000" err="1">
                <a:cs typeface="Calibri"/>
              </a:rPr>
              <a:t>with</a:t>
            </a:r>
            <a:r>
              <a:rPr lang="fi-FI" sz="2000">
                <a:cs typeface="Calibri"/>
              </a:rPr>
              <a:t> Kaisa an </a:t>
            </a:r>
            <a:r>
              <a:rPr lang="fi-FI" sz="2000" err="1">
                <a:cs typeface="Calibri"/>
              </a:rPr>
              <a:t>her</a:t>
            </a:r>
            <a:r>
              <a:rPr lang="fi-FI" sz="2000">
                <a:cs typeface="Calibri"/>
              </a:rPr>
              <a:t> </a:t>
            </a:r>
            <a:r>
              <a:rPr lang="fi-FI" sz="2000" err="1">
                <a:cs typeface="Calibri"/>
              </a:rPr>
              <a:t>children</a:t>
            </a:r>
            <a:r>
              <a:rPr lang="fi-FI" sz="2000">
                <a:cs typeface="Calibri"/>
              </a:rPr>
              <a:t> at heir home. </a:t>
            </a:r>
            <a:r>
              <a:rPr lang="fi-FI" sz="2000" err="1">
                <a:cs typeface="Calibri"/>
              </a:rPr>
              <a:t>Social</a:t>
            </a:r>
            <a:r>
              <a:rPr lang="fi-FI" sz="2000">
                <a:cs typeface="Calibri"/>
              </a:rPr>
              <a:t> </a:t>
            </a:r>
            <a:r>
              <a:rPr lang="fi-FI" sz="2000" err="1">
                <a:cs typeface="Calibri"/>
              </a:rPr>
              <a:t>worker</a:t>
            </a:r>
            <a:r>
              <a:rPr lang="fi-FI" sz="2000">
                <a:cs typeface="Calibri"/>
              </a:rPr>
              <a:t> </a:t>
            </a:r>
            <a:r>
              <a:rPr lang="fi-FI" sz="2000" err="1">
                <a:cs typeface="Calibri"/>
              </a:rPr>
              <a:t>was</a:t>
            </a:r>
            <a:r>
              <a:rPr lang="fi-FI" sz="2000">
                <a:cs typeface="Calibri"/>
              </a:rPr>
              <a:t> </a:t>
            </a:r>
            <a:r>
              <a:rPr lang="fi-FI" sz="2000" err="1">
                <a:cs typeface="Calibri"/>
              </a:rPr>
              <a:t>there</a:t>
            </a:r>
            <a:r>
              <a:rPr lang="fi-FI" sz="2000">
                <a:cs typeface="Calibri"/>
              </a:rPr>
              <a:t> </a:t>
            </a:r>
            <a:r>
              <a:rPr lang="fi-FI" sz="2000" err="1">
                <a:cs typeface="Calibri"/>
              </a:rPr>
              <a:t>too</a:t>
            </a:r>
            <a:r>
              <a:rPr lang="fi-FI" sz="2000">
                <a:cs typeface="Calibri"/>
              </a:rPr>
              <a:t>.</a:t>
            </a:r>
          </a:p>
          <a:p>
            <a:pPr marL="0" indent="0">
              <a:buNone/>
            </a:pPr>
            <a:r>
              <a:rPr lang="fi-FI" sz="2400" b="1">
                <a:cs typeface="Calibri"/>
              </a:rPr>
              <a:t>Summer 2018:</a:t>
            </a:r>
          </a:p>
          <a:p>
            <a:pPr marL="0" indent="0">
              <a:buNone/>
            </a:pPr>
            <a:r>
              <a:rPr lang="fi-FI" sz="2000">
                <a:cs typeface="Calibri"/>
              </a:rPr>
              <a:t>Kaisa decides to take part of half-year paranting course with her youngest child.</a:t>
            </a:r>
            <a:endParaRPr lang="fi-FI" sz="2400" b="1">
              <a:cs typeface="Calibri"/>
            </a:endParaRPr>
          </a:p>
          <a:p>
            <a:pPr marL="0" indent="0">
              <a:buNone/>
            </a:pPr>
            <a:r>
              <a:rPr lang="fi-FI" sz="2000">
                <a:cs typeface="Calibri"/>
              </a:rPr>
              <a:t>Se needs engourafement and help for traveling. The public social services give them financial support.  </a:t>
            </a:r>
          </a:p>
          <a:p>
            <a:pPr marL="0" indent="0">
              <a:buNone/>
            </a:pPr>
            <a:endParaRPr lang="fi-FI">
              <a:cs typeface="Calibri"/>
            </a:endParaRPr>
          </a:p>
          <a:p>
            <a:endParaRPr lang="fi-FI">
              <a:cs typeface="Calibri"/>
            </a:endParaRPr>
          </a:p>
        </p:txBody>
      </p:sp>
    </p:spTree>
    <p:extLst>
      <p:ext uri="{BB962C8B-B14F-4D97-AF65-F5344CB8AC3E}">
        <p14:creationId xmlns:p14="http://schemas.microsoft.com/office/powerpoint/2010/main" val="379541975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59336-1AE8-4DF0-BCC2-E428E5FA5B1E}"/>
              </a:ext>
            </a:extLst>
          </p:cNvPr>
          <p:cNvSpPr>
            <a:spLocks noGrp="1"/>
          </p:cNvSpPr>
          <p:nvPr>
            <p:ph type="title"/>
          </p:nvPr>
        </p:nvSpPr>
        <p:spPr/>
        <p:txBody>
          <a:bodyPr/>
          <a:lstStyle/>
          <a:p>
            <a:r>
              <a:rPr lang="fi-FI">
                <a:cs typeface="Calibri"/>
              </a:rPr>
              <a:t>Kaisa`s</a:t>
            </a:r>
            <a:r>
              <a:rPr lang="fi-FI">
                <a:ea typeface="+mj-lt"/>
                <a:cs typeface="+mj-lt"/>
              </a:rPr>
              <a:t> path at the project</a:t>
            </a:r>
          </a:p>
          <a:p>
            <a:endParaRPr lang="fi-FI">
              <a:cs typeface="Calibri"/>
            </a:endParaRPr>
          </a:p>
        </p:txBody>
      </p:sp>
      <p:sp>
        <p:nvSpPr>
          <p:cNvPr id="3" name="Content Placeholder 2">
            <a:extLst>
              <a:ext uri="{FF2B5EF4-FFF2-40B4-BE49-F238E27FC236}">
                <a16:creationId xmlns:a16="http://schemas.microsoft.com/office/drawing/2014/main" id="{4E07145D-CCC9-48FE-A3FE-20C2E2029A34}"/>
              </a:ext>
            </a:extLst>
          </p:cNvPr>
          <p:cNvSpPr>
            <a:spLocks noGrp="1"/>
          </p:cNvSpPr>
          <p:nvPr>
            <p:ph idx="1"/>
          </p:nvPr>
        </p:nvSpPr>
        <p:spPr/>
        <p:txBody>
          <a:bodyPr/>
          <a:lstStyle/>
          <a:p>
            <a:pPr marL="0" indent="0">
              <a:buNone/>
            </a:pPr>
            <a:r>
              <a:rPr lang="fi-FI" sz="2400" b="1" err="1">
                <a:cs typeface="Calibri"/>
              </a:rPr>
              <a:t>During</a:t>
            </a:r>
            <a:r>
              <a:rPr lang="fi-FI" sz="2400" b="1">
                <a:cs typeface="Calibri"/>
              </a:rPr>
              <a:t> </a:t>
            </a:r>
            <a:r>
              <a:rPr lang="fi-FI" sz="2400" b="1" err="1">
                <a:cs typeface="Calibri"/>
              </a:rPr>
              <a:t>the</a:t>
            </a:r>
            <a:r>
              <a:rPr lang="fi-FI" sz="2400" b="1">
                <a:cs typeface="Calibri"/>
              </a:rPr>
              <a:t> </a:t>
            </a:r>
            <a:r>
              <a:rPr lang="fi-FI" sz="2400" b="1" err="1">
                <a:cs typeface="Calibri"/>
              </a:rPr>
              <a:t>course</a:t>
            </a:r>
            <a:r>
              <a:rPr lang="fi-FI" sz="2400" b="1">
                <a:cs typeface="Calibri"/>
              </a:rPr>
              <a:t> 6-12/2019</a:t>
            </a:r>
          </a:p>
          <a:p>
            <a:pPr marL="0" indent="0">
              <a:buNone/>
            </a:pPr>
            <a:endParaRPr lang="fi-FI" sz="2400" b="1">
              <a:cs typeface="Calibri"/>
            </a:endParaRPr>
          </a:p>
          <a:p>
            <a:pPr marL="0" indent="0">
              <a:buNone/>
            </a:pPr>
            <a:r>
              <a:rPr lang="fi-FI" sz="2400" b="1">
                <a:cs typeface="Calibri"/>
              </a:rPr>
              <a:t>After the course sping ans summer 2019</a:t>
            </a:r>
          </a:p>
        </p:txBody>
      </p:sp>
    </p:spTree>
    <p:extLst>
      <p:ext uri="{BB962C8B-B14F-4D97-AF65-F5344CB8AC3E}">
        <p14:creationId xmlns:p14="http://schemas.microsoft.com/office/powerpoint/2010/main" val="22592113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Otsikko 1">
            <a:extLst>
              <a:ext uri="{FF2B5EF4-FFF2-40B4-BE49-F238E27FC236}">
                <a16:creationId xmlns:a16="http://schemas.microsoft.com/office/drawing/2014/main" id="{CDC8D11C-7845-41DF-B259-C324CC5DAAFD}"/>
              </a:ext>
            </a:extLst>
          </p:cNvPr>
          <p:cNvSpPr>
            <a:spLocks noGrp="1"/>
          </p:cNvSpPr>
          <p:nvPr>
            <p:ph type="title"/>
          </p:nvPr>
        </p:nvSpPr>
        <p:spPr>
          <a:xfrm>
            <a:off x="971550" y="274638"/>
            <a:ext cx="7715250" cy="1143000"/>
          </a:xfrm>
        </p:spPr>
        <p:txBody>
          <a:bodyPr/>
          <a:lstStyle/>
          <a:p>
            <a:r>
              <a:rPr lang="fi-FI" altLang="fi-FI" err="1">
                <a:cs typeface="Calibri"/>
              </a:rPr>
              <a:t>What</a:t>
            </a:r>
            <a:r>
              <a:rPr lang="fi-FI" altLang="fi-FI">
                <a:cs typeface="Calibri"/>
              </a:rPr>
              <a:t> </a:t>
            </a:r>
            <a:r>
              <a:rPr lang="fi-FI" altLang="fi-FI" err="1">
                <a:cs typeface="Calibri"/>
              </a:rPr>
              <a:t>we</a:t>
            </a:r>
            <a:r>
              <a:rPr lang="fi-FI" altLang="fi-FI">
                <a:cs typeface="Calibri"/>
              </a:rPr>
              <a:t> </a:t>
            </a:r>
            <a:r>
              <a:rPr lang="fi-FI" altLang="fi-FI" err="1">
                <a:cs typeface="Calibri"/>
              </a:rPr>
              <a:t>provide</a:t>
            </a:r>
            <a:r>
              <a:rPr lang="fi-FI" altLang="fi-FI">
                <a:cs typeface="Calibri"/>
              </a:rPr>
              <a:t> to Heikki?</a:t>
            </a:r>
          </a:p>
        </p:txBody>
      </p:sp>
      <p:sp>
        <p:nvSpPr>
          <p:cNvPr id="17411" name="Sisällön paikkamerkki 2">
            <a:extLst>
              <a:ext uri="{FF2B5EF4-FFF2-40B4-BE49-F238E27FC236}">
                <a16:creationId xmlns:a16="http://schemas.microsoft.com/office/drawing/2014/main" id="{88883362-A30D-48E6-B2EF-883BF28E53C7}"/>
              </a:ext>
            </a:extLst>
          </p:cNvPr>
          <p:cNvSpPr>
            <a:spLocks noGrp="1"/>
          </p:cNvSpPr>
          <p:nvPr>
            <p:ph idx="1"/>
          </p:nvPr>
        </p:nvSpPr>
        <p:spPr>
          <a:xfrm>
            <a:off x="1547813" y="1600200"/>
            <a:ext cx="7138987" cy="4525963"/>
          </a:xfrm>
        </p:spPr>
        <p:txBody>
          <a:bodyPr/>
          <a:lstStyle/>
          <a:p>
            <a:r>
              <a:rPr lang="fi-FI" altLang="fi-FI" sz="2400">
                <a:cs typeface="Calibri"/>
              </a:rPr>
              <a:t>Aarne and Aune -</a:t>
            </a:r>
            <a:r>
              <a:rPr lang="fi-FI" altLang="fi-FI" sz="2400" err="1">
                <a:cs typeface="Calibri"/>
              </a:rPr>
              <a:t>group</a:t>
            </a:r>
            <a:r>
              <a:rPr lang="fi-FI" altLang="fi-FI" sz="2400">
                <a:cs typeface="Calibri"/>
              </a:rPr>
              <a:t> </a:t>
            </a:r>
            <a:r>
              <a:rPr lang="fi-FI" altLang="fi-FI" sz="2400" err="1">
                <a:cs typeface="Calibri"/>
              </a:rPr>
              <a:t>process</a:t>
            </a:r>
          </a:p>
          <a:p>
            <a:pPr lvl="2"/>
            <a:r>
              <a:rPr lang="fi-FI" sz="1600">
                <a:ea typeface="+mn-lt"/>
                <a:cs typeface="+mn-lt"/>
              </a:rPr>
              <a:t>4–6 </a:t>
            </a:r>
            <a:r>
              <a:rPr lang="fi-FI" sz="1600" err="1">
                <a:ea typeface="+mn-lt"/>
                <a:cs typeface="+mn-lt"/>
              </a:rPr>
              <a:t>months</a:t>
            </a:r>
            <a:r>
              <a:rPr lang="fi-FI" sz="1600">
                <a:ea typeface="+mn-lt"/>
                <a:cs typeface="+mn-lt"/>
              </a:rPr>
              <a:t>, </a:t>
            </a:r>
            <a:r>
              <a:rPr lang="fi-FI" sz="1600" err="1">
                <a:ea typeface="+mn-lt"/>
                <a:cs typeface="+mn-lt"/>
              </a:rPr>
              <a:t>meetings</a:t>
            </a:r>
            <a:r>
              <a:rPr lang="fi-FI" sz="1600">
                <a:ea typeface="+mn-lt"/>
                <a:cs typeface="+mn-lt"/>
              </a:rPr>
              <a:t> </a:t>
            </a:r>
            <a:r>
              <a:rPr lang="fi-FI" sz="1600" err="1">
                <a:ea typeface="+mn-lt"/>
                <a:cs typeface="+mn-lt"/>
              </a:rPr>
              <a:t>prox</a:t>
            </a:r>
            <a:r>
              <a:rPr lang="fi-FI" sz="1600">
                <a:ea typeface="+mn-lt"/>
                <a:cs typeface="+mn-lt"/>
              </a:rPr>
              <a:t>. </a:t>
            </a:r>
            <a:r>
              <a:rPr lang="fi-FI" sz="1600" err="1">
                <a:ea typeface="+mn-lt"/>
                <a:cs typeface="+mn-lt"/>
              </a:rPr>
              <a:t>every</a:t>
            </a:r>
            <a:r>
              <a:rPr lang="fi-FI" sz="1600">
                <a:ea typeface="+mn-lt"/>
                <a:cs typeface="+mn-lt"/>
              </a:rPr>
              <a:t> </a:t>
            </a:r>
            <a:r>
              <a:rPr lang="fi-FI" sz="1600" err="1">
                <a:ea typeface="+mn-lt"/>
                <a:cs typeface="+mn-lt"/>
              </a:rPr>
              <a:t>second</a:t>
            </a:r>
            <a:r>
              <a:rPr lang="fi-FI" sz="1600">
                <a:ea typeface="+mn-lt"/>
                <a:cs typeface="+mn-lt"/>
              </a:rPr>
              <a:t> </a:t>
            </a:r>
            <a:r>
              <a:rPr lang="fi-FI" sz="1600" err="1">
                <a:ea typeface="+mn-lt"/>
                <a:cs typeface="+mn-lt"/>
              </a:rPr>
              <a:t>week</a:t>
            </a:r>
          </a:p>
          <a:p>
            <a:pPr lvl="2"/>
            <a:r>
              <a:rPr lang="fi-FI" sz="1600" err="1">
                <a:ea typeface="+mn-lt"/>
                <a:cs typeface="+mn-lt"/>
              </a:rPr>
              <a:t>Support</a:t>
            </a:r>
            <a:r>
              <a:rPr lang="fi-FI" sz="1600">
                <a:ea typeface="+mn-lt"/>
                <a:cs typeface="+mn-lt"/>
              </a:rPr>
              <a:t> to </a:t>
            </a:r>
            <a:r>
              <a:rPr lang="fi-FI" sz="1600" err="1">
                <a:ea typeface="+mn-lt"/>
                <a:cs typeface="+mn-lt"/>
              </a:rPr>
              <a:t>develop</a:t>
            </a:r>
            <a:r>
              <a:rPr lang="fi-FI" sz="1600">
                <a:ea typeface="+mn-lt"/>
                <a:cs typeface="+mn-lt"/>
              </a:rPr>
              <a:t> </a:t>
            </a:r>
            <a:r>
              <a:rPr lang="fi-FI" sz="1600" err="1">
                <a:ea typeface="+mn-lt"/>
                <a:cs typeface="+mn-lt"/>
              </a:rPr>
              <a:t>skills</a:t>
            </a:r>
            <a:r>
              <a:rPr lang="fi-FI" sz="1600">
                <a:ea typeface="+mn-lt"/>
                <a:cs typeface="+mn-lt"/>
              </a:rPr>
              <a:t> for </a:t>
            </a:r>
            <a:r>
              <a:rPr lang="fi-FI" sz="1600" err="1">
                <a:ea typeface="+mn-lt"/>
                <a:cs typeface="+mn-lt"/>
              </a:rPr>
              <a:t>everyday</a:t>
            </a:r>
            <a:r>
              <a:rPr lang="fi-FI" sz="1600">
                <a:ea typeface="+mn-lt"/>
                <a:cs typeface="+mn-lt"/>
              </a:rPr>
              <a:t> life and </a:t>
            </a:r>
            <a:r>
              <a:rPr lang="fi-FI" sz="1600" err="1">
                <a:ea typeface="+mn-lt"/>
                <a:cs typeface="+mn-lt"/>
              </a:rPr>
              <a:t>increase</a:t>
            </a:r>
            <a:r>
              <a:rPr lang="fi-FI" sz="1600">
                <a:ea typeface="+mn-lt"/>
                <a:cs typeface="+mn-lt"/>
              </a:rPr>
              <a:t> </a:t>
            </a:r>
            <a:r>
              <a:rPr lang="fi-FI" sz="1600" err="1">
                <a:ea typeface="+mn-lt"/>
                <a:cs typeface="+mn-lt"/>
              </a:rPr>
              <a:t>inclusion</a:t>
            </a:r>
            <a:endParaRPr lang="fi-FI" err="1"/>
          </a:p>
          <a:p>
            <a:r>
              <a:rPr lang="fi-FI" altLang="fi-FI" sz="2400" err="1">
                <a:cs typeface="Calibri"/>
              </a:rPr>
              <a:t>Possibility</a:t>
            </a:r>
            <a:r>
              <a:rPr lang="fi-FI" altLang="fi-FI" sz="2400">
                <a:cs typeface="Calibri"/>
              </a:rPr>
              <a:t> to </a:t>
            </a:r>
            <a:r>
              <a:rPr lang="fi-FI" altLang="fi-FI" sz="2400" err="1">
                <a:cs typeface="Calibri"/>
              </a:rPr>
              <a:t>individualised</a:t>
            </a:r>
            <a:r>
              <a:rPr lang="fi-FI" altLang="fi-FI" sz="2400">
                <a:cs typeface="Calibri"/>
              </a:rPr>
              <a:t> </a:t>
            </a:r>
            <a:r>
              <a:rPr lang="fi-FI" altLang="fi-FI" sz="2400" err="1">
                <a:cs typeface="Calibri"/>
              </a:rPr>
              <a:t>support</a:t>
            </a:r>
            <a:r>
              <a:rPr lang="fi-FI" altLang="fi-FI" sz="2400">
                <a:cs typeface="Calibri"/>
              </a:rPr>
              <a:t> to </a:t>
            </a:r>
            <a:r>
              <a:rPr lang="fi-FI" altLang="fi-FI" sz="2400" err="1">
                <a:cs typeface="Calibri"/>
              </a:rPr>
              <a:t>attending</a:t>
            </a:r>
            <a:r>
              <a:rPr lang="fi-FI" altLang="fi-FI" sz="2400">
                <a:cs typeface="Calibri"/>
              </a:rPr>
              <a:t> </a:t>
            </a:r>
            <a:r>
              <a:rPr lang="fi-FI" altLang="fi-FI" sz="2400" err="1">
                <a:cs typeface="Calibri"/>
              </a:rPr>
              <a:t>group</a:t>
            </a:r>
            <a:r>
              <a:rPr lang="fi-FI" altLang="fi-FI" sz="2400">
                <a:cs typeface="Calibri"/>
              </a:rPr>
              <a:t> and </a:t>
            </a:r>
            <a:r>
              <a:rPr lang="fi-FI" altLang="fi-FI" sz="2400" err="1">
                <a:cs typeface="Calibri"/>
              </a:rPr>
              <a:t>everyday</a:t>
            </a:r>
            <a:r>
              <a:rPr lang="fi-FI" altLang="fi-FI" sz="2400">
                <a:cs typeface="Calibri"/>
              </a:rPr>
              <a:t> life</a:t>
            </a:r>
          </a:p>
          <a:p>
            <a:pPr lvl="2"/>
            <a:r>
              <a:rPr lang="fi-FI" altLang="fi-FI" sz="1600">
                <a:cs typeface="Calibri"/>
              </a:rPr>
              <a:t>For </a:t>
            </a:r>
            <a:r>
              <a:rPr lang="fi-FI" altLang="fi-FI" sz="1600" err="1">
                <a:cs typeface="Calibri"/>
              </a:rPr>
              <a:t>example</a:t>
            </a:r>
            <a:r>
              <a:rPr lang="fi-FI" altLang="fi-FI" sz="1600">
                <a:cs typeface="Calibri"/>
              </a:rPr>
              <a:t> </a:t>
            </a:r>
            <a:r>
              <a:rPr lang="fi-FI" altLang="fi-FI" sz="1600" err="1">
                <a:cs typeface="Calibri"/>
              </a:rPr>
              <a:t>taking</a:t>
            </a:r>
            <a:r>
              <a:rPr lang="fi-FI" altLang="fi-FI" sz="1600">
                <a:cs typeface="Calibri"/>
              </a:rPr>
              <a:t> </a:t>
            </a:r>
            <a:r>
              <a:rPr lang="fi-FI" altLang="fi-FI" sz="1600" err="1">
                <a:cs typeface="Calibri"/>
              </a:rPr>
              <a:t>care</a:t>
            </a:r>
            <a:r>
              <a:rPr lang="fi-FI" altLang="fi-FI" sz="1600">
                <a:cs typeface="Calibri"/>
              </a:rPr>
              <a:t> of </a:t>
            </a:r>
            <a:r>
              <a:rPr lang="fi-FI" altLang="fi-FI" sz="1600" err="1">
                <a:cs typeface="Calibri"/>
              </a:rPr>
              <a:t>own</a:t>
            </a:r>
            <a:r>
              <a:rPr lang="fi-FI" altLang="fi-FI" sz="1600">
                <a:cs typeface="Calibri"/>
              </a:rPr>
              <a:t> business, </a:t>
            </a:r>
            <a:r>
              <a:rPr lang="fi-FI" altLang="fi-FI" sz="1600" err="1">
                <a:cs typeface="Calibri"/>
              </a:rPr>
              <a:t>travelling</a:t>
            </a:r>
            <a:r>
              <a:rPr lang="fi-FI" altLang="fi-FI" sz="1600">
                <a:cs typeface="Calibri"/>
              </a:rPr>
              <a:t> and </a:t>
            </a:r>
            <a:r>
              <a:rPr lang="fi-FI" altLang="fi-FI" sz="1600" err="1">
                <a:cs typeface="Calibri"/>
              </a:rPr>
              <a:t>participating</a:t>
            </a:r>
            <a:r>
              <a:rPr lang="fi-FI" altLang="fi-FI" sz="1600">
                <a:cs typeface="Calibri"/>
              </a:rPr>
              <a:t> </a:t>
            </a:r>
            <a:r>
              <a:rPr lang="fi-FI" altLang="fi-FI" sz="1600" err="1">
                <a:cs typeface="Calibri"/>
              </a:rPr>
              <a:t>activities</a:t>
            </a:r>
            <a:r>
              <a:rPr lang="fi-FI" altLang="fi-FI" sz="1600">
                <a:cs typeface="Calibri"/>
              </a:rPr>
              <a:t> in </a:t>
            </a:r>
            <a:r>
              <a:rPr lang="fi-FI" altLang="fi-FI" sz="1600" err="1">
                <a:cs typeface="Calibri"/>
              </a:rPr>
              <a:t>own</a:t>
            </a:r>
            <a:r>
              <a:rPr lang="fi-FI" altLang="fi-FI" sz="1600">
                <a:cs typeface="Calibri"/>
              </a:rPr>
              <a:t> </a:t>
            </a:r>
            <a:r>
              <a:rPr lang="fi-FI" altLang="fi-FI" sz="1600" err="1">
                <a:cs typeface="Calibri"/>
              </a:rPr>
              <a:t>or</a:t>
            </a:r>
            <a:r>
              <a:rPr lang="fi-FI" altLang="fi-FI" sz="1600">
                <a:cs typeface="Calibri"/>
              </a:rPr>
              <a:t> </a:t>
            </a:r>
            <a:r>
              <a:rPr lang="fi-FI" altLang="fi-FI" sz="1600" err="1">
                <a:cs typeface="Calibri"/>
              </a:rPr>
              <a:t>foreign</a:t>
            </a:r>
            <a:r>
              <a:rPr lang="fi-FI" altLang="fi-FI" sz="1600">
                <a:cs typeface="Calibri"/>
              </a:rPr>
              <a:t> city</a:t>
            </a:r>
          </a:p>
          <a:p>
            <a:pPr lvl="2"/>
            <a:r>
              <a:rPr lang="fi-FI" altLang="fi-FI" sz="1600">
                <a:cs typeface="Calibri"/>
              </a:rPr>
              <a:t>Can </a:t>
            </a:r>
            <a:r>
              <a:rPr lang="fi-FI" altLang="fi-FI" sz="1600" err="1">
                <a:cs typeface="Calibri"/>
              </a:rPr>
              <a:t>be</a:t>
            </a:r>
            <a:r>
              <a:rPr lang="fi-FI" altLang="fi-FI" sz="1600">
                <a:cs typeface="Calibri"/>
              </a:rPr>
              <a:t> </a:t>
            </a:r>
            <a:r>
              <a:rPr lang="fi-FI" altLang="fi-FI" sz="1600" err="1">
                <a:cs typeface="Calibri"/>
              </a:rPr>
              <a:t>simply</a:t>
            </a:r>
            <a:r>
              <a:rPr lang="fi-FI" altLang="fi-FI" sz="1600">
                <a:cs typeface="Calibri"/>
              </a:rPr>
              <a:t> </a:t>
            </a:r>
            <a:r>
              <a:rPr lang="fi-FI" altLang="fi-FI" sz="1600" err="1">
                <a:cs typeface="Calibri"/>
              </a:rPr>
              <a:t>confidental</a:t>
            </a:r>
            <a:r>
              <a:rPr lang="fi-FI" altLang="fi-FI" sz="1600">
                <a:cs typeface="Calibri"/>
              </a:rPr>
              <a:t> </a:t>
            </a:r>
            <a:r>
              <a:rPr lang="fi-FI" altLang="fi-FI" sz="1600" err="1">
                <a:cs typeface="Calibri"/>
              </a:rPr>
              <a:t>conversations</a:t>
            </a:r>
            <a:r>
              <a:rPr lang="fi-FI" altLang="fi-FI" sz="1600">
                <a:cs typeface="Calibri"/>
              </a:rPr>
              <a:t>.</a:t>
            </a:r>
          </a:p>
          <a:p>
            <a:pPr lvl="2"/>
            <a:r>
              <a:rPr lang="fi-FI" altLang="fi-FI" sz="1600" err="1">
                <a:cs typeface="Calibri"/>
              </a:rPr>
              <a:t>Co-operation</a:t>
            </a:r>
            <a:r>
              <a:rPr lang="fi-FI" altLang="fi-FI" sz="1600">
                <a:cs typeface="Calibri"/>
              </a:rPr>
              <a:t> </a:t>
            </a:r>
            <a:r>
              <a:rPr lang="fi-FI" altLang="fi-FI" sz="1600" err="1">
                <a:cs typeface="Calibri"/>
              </a:rPr>
              <a:t>with</a:t>
            </a:r>
            <a:r>
              <a:rPr lang="fi-FI" altLang="fi-FI" sz="1600">
                <a:cs typeface="Calibri"/>
              </a:rPr>
              <a:t> </a:t>
            </a:r>
            <a:r>
              <a:rPr lang="fi-FI" altLang="fi-FI" sz="1600" err="1">
                <a:cs typeface="Calibri"/>
              </a:rPr>
              <a:t>family</a:t>
            </a:r>
            <a:r>
              <a:rPr lang="fi-FI" altLang="fi-FI" sz="1600">
                <a:cs typeface="Calibri"/>
              </a:rPr>
              <a:t>, </a:t>
            </a:r>
            <a:r>
              <a:rPr lang="fi-FI" altLang="fi-FI" sz="1600" err="1">
                <a:cs typeface="Calibri"/>
              </a:rPr>
              <a:t>the</a:t>
            </a:r>
            <a:r>
              <a:rPr lang="fi-FI" altLang="fi-FI" sz="1600">
                <a:cs typeface="Calibri"/>
              </a:rPr>
              <a:t> </a:t>
            </a:r>
            <a:r>
              <a:rPr lang="fi-FI" altLang="fi-FI" sz="1600" err="1">
                <a:cs typeface="Calibri"/>
              </a:rPr>
              <a:t>public</a:t>
            </a:r>
            <a:r>
              <a:rPr lang="fi-FI" altLang="fi-FI" sz="1600">
                <a:cs typeface="Calibri"/>
              </a:rPr>
              <a:t> </a:t>
            </a:r>
            <a:r>
              <a:rPr lang="fi-FI" altLang="fi-FI" sz="1600" err="1">
                <a:cs typeface="Calibri"/>
              </a:rPr>
              <a:t>social</a:t>
            </a:r>
            <a:r>
              <a:rPr lang="fi-FI" altLang="fi-FI" sz="1600">
                <a:cs typeface="Calibri"/>
              </a:rPr>
              <a:t> </a:t>
            </a:r>
            <a:r>
              <a:rPr lang="fi-FI" altLang="fi-FI" sz="1600" err="1">
                <a:cs typeface="Calibri"/>
              </a:rPr>
              <a:t>services</a:t>
            </a:r>
            <a:r>
              <a:rPr lang="fi-FI" altLang="fi-FI" sz="1600">
                <a:cs typeface="Calibri"/>
              </a:rPr>
              <a:t>, </a:t>
            </a:r>
            <a:r>
              <a:rPr lang="fi-FI" altLang="fi-FI" sz="1600" err="1">
                <a:cs typeface="Calibri"/>
              </a:rPr>
              <a:t>service</a:t>
            </a:r>
            <a:r>
              <a:rPr lang="fi-FI" altLang="fi-FI" sz="1600">
                <a:cs typeface="Calibri"/>
              </a:rPr>
              <a:t> </a:t>
            </a:r>
            <a:r>
              <a:rPr lang="fi-FI" altLang="fi-FI" sz="1600" err="1">
                <a:cs typeface="Calibri"/>
              </a:rPr>
              <a:t>providers</a:t>
            </a:r>
            <a:r>
              <a:rPr lang="fi-FI" altLang="fi-FI" sz="1600">
                <a:cs typeface="Calibri"/>
              </a:rPr>
              <a:t> and </a:t>
            </a:r>
            <a:r>
              <a:rPr lang="fi-FI" altLang="fi-FI" sz="1600" err="1">
                <a:cs typeface="Calibri"/>
              </a:rPr>
              <a:t>other</a:t>
            </a:r>
            <a:r>
              <a:rPr lang="fi-FI" altLang="fi-FI" sz="1600">
                <a:cs typeface="Calibri"/>
              </a:rPr>
              <a:t> </a:t>
            </a:r>
            <a:r>
              <a:rPr lang="fi-FI" altLang="fi-FI" sz="1600" err="1">
                <a:cs typeface="Calibri"/>
              </a:rPr>
              <a:t>directions</a:t>
            </a:r>
            <a:r>
              <a:rPr lang="fi-FI" altLang="fi-FI" sz="1600">
                <a:cs typeface="Calibri"/>
              </a:rPr>
              <a:t> </a:t>
            </a:r>
            <a:r>
              <a:rPr lang="fi-FI" altLang="fi-FI" sz="1600" err="1">
                <a:cs typeface="Calibri"/>
              </a:rPr>
              <a:t>needed</a:t>
            </a:r>
            <a:r>
              <a:rPr lang="fi-FI" altLang="fi-FI" sz="1600">
                <a:cs typeface="Calibri"/>
              </a:rPr>
              <a:t>.</a:t>
            </a:r>
          </a:p>
          <a:p>
            <a:pPr marL="228600">
              <a:buFont typeface="Wingdings"/>
            </a:pPr>
            <a:r>
              <a:rPr lang="fi-FI" altLang="fi-FI" sz="2400" err="1">
                <a:cs typeface="Calibri"/>
              </a:rPr>
              <a:t>Possibility</a:t>
            </a:r>
            <a:r>
              <a:rPr lang="fi-FI" altLang="fi-FI" sz="2400">
                <a:cs typeface="Calibri"/>
              </a:rPr>
              <a:t> to </a:t>
            </a:r>
            <a:r>
              <a:rPr lang="fi-FI" altLang="fi-FI" sz="2400" err="1">
                <a:cs typeface="Calibri"/>
              </a:rPr>
              <a:t>continue</a:t>
            </a:r>
            <a:r>
              <a:rPr lang="fi-FI" altLang="fi-FI" sz="2400">
                <a:cs typeface="Calibri"/>
              </a:rPr>
              <a:t> to Aarne and Aune -</a:t>
            </a:r>
            <a:r>
              <a:rPr lang="fi-FI" altLang="fi-FI" sz="2400" err="1">
                <a:cs typeface="Calibri"/>
              </a:rPr>
              <a:t>developer</a:t>
            </a:r>
            <a:r>
              <a:rPr lang="fi-FI" altLang="fi-FI" sz="2400">
                <a:cs typeface="Calibri"/>
              </a:rPr>
              <a:t> </a:t>
            </a:r>
            <a:r>
              <a:rPr lang="fi-FI" altLang="fi-FI" sz="2400" err="1">
                <a:cs typeface="Calibri"/>
              </a:rPr>
              <a:t>group</a:t>
            </a:r>
          </a:p>
          <a:p>
            <a:pPr marL="914400" lvl="2" indent="0">
              <a:buFont typeface="Wingdings"/>
            </a:pPr>
            <a:r>
              <a:rPr lang="fi-FI" altLang="fi-FI" sz="1600" err="1">
                <a:cs typeface="Calibri"/>
              </a:rPr>
              <a:t>Inclusion</a:t>
            </a:r>
            <a:r>
              <a:rPr lang="fi-FI" altLang="fi-FI" sz="1600">
                <a:cs typeface="Calibri"/>
              </a:rPr>
              <a:t> in </a:t>
            </a:r>
            <a:r>
              <a:rPr lang="fi-FI" altLang="fi-FI" sz="1600" err="1">
                <a:cs typeface="Calibri"/>
              </a:rPr>
              <a:t>developing</a:t>
            </a:r>
            <a:r>
              <a:rPr lang="fi-FI" altLang="fi-FI" sz="1600">
                <a:cs typeface="Calibri"/>
              </a:rPr>
              <a:t> </a:t>
            </a:r>
            <a:r>
              <a:rPr lang="fi-FI" altLang="fi-FI" sz="1600" err="1">
                <a:cs typeface="Calibri"/>
              </a:rPr>
              <a:t>services</a:t>
            </a:r>
            <a:r>
              <a:rPr lang="fi-FI" altLang="fi-FI" sz="1600">
                <a:cs typeface="Calibri"/>
              </a:rPr>
              <a:t> and life </a:t>
            </a:r>
            <a:r>
              <a:rPr lang="fi-FI" altLang="fi-FI" sz="1600" err="1">
                <a:cs typeface="Calibri"/>
              </a:rPr>
              <a:t>environment</a:t>
            </a:r>
          </a:p>
          <a:p>
            <a:pPr marL="914400" lvl="2" indent="0">
              <a:buFont typeface="Wingdings"/>
            </a:pPr>
            <a:r>
              <a:rPr lang="fi-FI" altLang="fi-FI" sz="1600" err="1">
                <a:cs typeface="Calibri"/>
              </a:rPr>
              <a:t>Role</a:t>
            </a:r>
            <a:r>
              <a:rPr lang="fi-FI" altLang="fi-FI" sz="1600">
                <a:cs typeface="Calibri"/>
              </a:rPr>
              <a:t> as an </a:t>
            </a:r>
            <a:r>
              <a:rPr lang="fi-FI" altLang="fi-FI" sz="1600" err="1">
                <a:cs typeface="Calibri"/>
              </a:rPr>
              <a:t>expert</a:t>
            </a:r>
            <a:r>
              <a:rPr lang="fi-FI" altLang="fi-FI" sz="1600">
                <a:cs typeface="Calibri"/>
              </a:rPr>
              <a:t> </a:t>
            </a:r>
            <a:r>
              <a:rPr lang="fi-FI" altLang="fi-FI" sz="1600" err="1">
                <a:cs typeface="Calibri"/>
              </a:rPr>
              <a:t>by</a:t>
            </a:r>
            <a:r>
              <a:rPr lang="fi-FI" altLang="fi-FI" sz="1600">
                <a:cs typeface="Calibri"/>
              </a:rPr>
              <a:t> </a:t>
            </a:r>
            <a:r>
              <a:rPr lang="fi-FI" altLang="fi-FI" sz="1600" err="1">
                <a:cs typeface="Calibri"/>
              </a:rPr>
              <a:t>experience</a:t>
            </a:r>
          </a:p>
          <a:p>
            <a:pPr lvl="2"/>
            <a:endParaRPr lang="fi-FI" altLang="fi-FI" sz="1600">
              <a:cs typeface="Calibri"/>
            </a:endParaRPr>
          </a:p>
          <a:p>
            <a:pPr lvl="2"/>
            <a:endParaRPr lang="fi-FI" altLang="fi-FI" sz="2000">
              <a:cs typeface="Calibri"/>
            </a:endParaRPr>
          </a:p>
        </p:txBody>
      </p:sp>
    </p:spTree>
    <p:extLst>
      <p:ext uri="{BB962C8B-B14F-4D97-AF65-F5344CB8AC3E}">
        <p14:creationId xmlns:p14="http://schemas.microsoft.com/office/powerpoint/2010/main" val="1473338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Otsikko 1">
            <a:extLst>
              <a:ext uri="{FF2B5EF4-FFF2-40B4-BE49-F238E27FC236}">
                <a16:creationId xmlns:a16="http://schemas.microsoft.com/office/drawing/2014/main" id="{CDC8D11C-7845-41DF-B259-C324CC5DAAFD}"/>
              </a:ext>
            </a:extLst>
          </p:cNvPr>
          <p:cNvSpPr>
            <a:spLocks noGrp="1"/>
          </p:cNvSpPr>
          <p:nvPr>
            <p:ph type="title"/>
          </p:nvPr>
        </p:nvSpPr>
        <p:spPr>
          <a:xfrm>
            <a:off x="971550" y="274638"/>
            <a:ext cx="7715250" cy="1143000"/>
          </a:xfrm>
        </p:spPr>
        <p:txBody>
          <a:bodyPr/>
          <a:lstStyle/>
          <a:p>
            <a:r>
              <a:rPr lang="fi-FI" altLang="fi-FI" err="1">
                <a:cs typeface="Calibri"/>
              </a:rPr>
              <a:t>Heikki's</a:t>
            </a:r>
            <a:r>
              <a:rPr lang="fi-FI" altLang="fi-FI">
                <a:cs typeface="Calibri"/>
              </a:rPr>
              <a:t> path at </a:t>
            </a:r>
            <a:r>
              <a:rPr lang="fi-FI" altLang="fi-FI" err="1">
                <a:cs typeface="Calibri"/>
              </a:rPr>
              <a:t>the</a:t>
            </a:r>
            <a:r>
              <a:rPr lang="fi-FI" altLang="fi-FI">
                <a:cs typeface="Calibri"/>
              </a:rPr>
              <a:t> </a:t>
            </a:r>
            <a:r>
              <a:rPr lang="fi-FI" altLang="fi-FI" err="1">
                <a:cs typeface="Calibri"/>
              </a:rPr>
              <a:t>project</a:t>
            </a:r>
          </a:p>
        </p:txBody>
      </p:sp>
      <p:sp>
        <p:nvSpPr>
          <p:cNvPr id="17411" name="Sisällön paikkamerkki 2">
            <a:extLst>
              <a:ext uri="{FF2B5EF4-FFF2-40B4-BE49-F238E27FC236}">
                <a16:creationId xmlns:a16="http://schemas.microsoft.com/office/drawing/2014/main" id="{88883362-A30D-48E6-B2EF-883BF28E53C7}"/>
              </a:ext>
            </a:extLst>
          </p:cNvPr>
          <p:cNvSpPr>
            <a:spLocks noGrp="1"/>
          </p:cNvSpPr>
          <p:nvPr>
            <p:ph idx="1"/>
          </p:nvPr>
        </p:nvSpPr>
        <p:spPr>
          <a:xfrm>
            <a:off x="1547813" y="1600200"/>
            <a:ext cx="7138987" cy="4525963"/>
          </a:xfrm>
        </p:spPr>
        <p:txBody>
          <a:bodyPr/>
          <a:lstStyle/>
          <a:p>
            <a:r>
              <a:rPr lang="fi-FI" altLang="fi-FI" sz="2400">
                <a:cs typeface="Calibri"/>
              </a:rPr>
              <a:t>Heikki </a:t>
            </a:r>
            <a:r>
              <a:rPr lang="fi-FI" altLang="fi-FI" sz="2400" err="1">
                <a:cs typeface="Calibri"/>
              </a:rPr>
              <a:t>hears</a:t>
            </a:r>
            <a:r>
              <a:rPr lang="fi-FI" altLang="fi-FI" sz="2400">
                <a:cs typeface="Calibri"/>
              </a:rPr>
              <a:t> </a:t>
            </a:r>
            <a:r>
              <a:rPr lang="fi-FI" altLang="fi-FI" sz="2400" err="1">
                <a:cs typeface="Calibri"/>
              </a:rPr>
              <a:t>from</a:t>
            </a:r>
            <a:r>
              <a:rPr lang="fi-FI" altLang="fi-FI" sz="2400">
                <a:cs typeface="Calibri"/>
              </a:rPr>
              <a:t> us </a:t>
            </a:r>
            <a:r>
              <a:rPr lang="fi-FI" altLang="fi-FI" sz="2400" err="1">
                <a:cs typeface="Calibri"/>
              </a:rPr>
              <a:t>by</a:t>
            </a:r>
            <a:r>
              <a:rPr lang="fi-FI" altLang="fi-FI" sz="2400">
                <a:cs typeface="Calibri"/>
              </a:rPr>
              <a:t> </a:t>
            </a:r>
            <a:r>
              <a:rPr lang="fi-FI" altLang="fi-FI" sz="2400" err="1">
                <a:cs typeface="Calibri"/>
              </a:rPr>
              <a:t>the</a:t>
            </a:r>
            <a:r>
              <a:rPr lang="fi-FI" altLang="fi-FI" sz="2400">
                <a:cs typeface="Calibri"/>
              </a:rPr>
              <a:t> </a:t>
            </a:r>
            <a:r>
              <a:rPr lang="fi-FI" altLang="fi-FI" sz="2400" err="1">
                <a:cs typeface="Calibri"/>
              </a:rPr>
              <a:t>public</a:t>
            </a:r>
            <a:r>
              <a:rPr lang="fi-FI" altLang="fi-FI" sz="2400">
                <a:cs typeface="Calibri"/>
              </a:rPr>
              <a:t> </a:t>
            </a:r>
            <a:r>
              <a:rPr lang="fi-FI" altLang="fi-FI" sz="2400" err="1">
                <a:cs typeface="Calibri"/>
              </a:rPr>
              <a:t>social</a:t>
            </a:r>
            <a:r>
              <a:rPr lang="fi-FI" altLang="fi-FI" sz="2400">
                <a:cs typeface="Calibri"/>
              </a:rPr>
              <a:t> </a:t>
            </a:r>
            <a:r>
              <a:rPr lang="fi-FI" altLang="fi-FI" sz="2400" err="1">
                <a:cs typeface="Calibri"/>
              </a:rPr>
              <a:t>worker</a:t>
            </a:r>
            <a:r>
              <a:rPr lang="fi-FI" altLang="fi-FI" sz="2400">
                <a:cs typeface="Calibri"/>
              </a:rPr>
              <a:t>.</a:t>
            </a:r>
          </a:p>
          <a:p>
            <a:r>
              <a:rPr lang="fi-FI" altLang="fi-FI" sz="2400" err="1">
                <a:cs typeface="Calibri"/>
              </a:rPr>
              <a:t>Project's</a:t>
            </a:r>
            <a:r>
              <a:rPr lang="fi-FI" altLang="fi-FI" sz="2400">
                <a:cs typeface="Calibri"/>
              </a:rPr>
              <a:t> designer Anne </a:t>
            </a:r>
            <a:r>
              <a:rPr lang="fi-FI" altLang="fi-FI" sz="2400" err="1">
                <a:cs typeface="Calibri"/>
              </a:rPr>
              <a:t>goes</a:t>
            </a:r>
            <a:r>
              <a:rPr lang="fi-FI" altLang="fi-FI" sz="2400">
                <a:cs typeface="Calibri"/>
              </a:rPr>
              <a:t> to </a:t>
            </a:r>
            <a:r>
              <a:rPr lang="fi-FI" altLang="fi-FI" sz="2400" err="1">
                <a:cs typeface="Calibri"/>
              </a:rPr>
              <a:t>meet</a:t>
            </a:r>
            <a:r>
              <a:rPr lang="fi-FI" altLang="fi-FI" sz="2400">
                <a:cs typeface="Calibri"/>
              </a:rPr>
              <a:t> Heikki. </a:t>
            </a:r>
            <a:r>
              <a:rPr lang="fi-FI" altLang="fi-FI" sz="2400" err="1">
                <a:cs typeface="Calibri"/>
              </a:rPr>
              <a:t>They</a:t>
            </a:r>
            <a:r>
              <a:rPr lang="fi-FI" altLang="fi-FI" sz="2400">
                <a:cs typeface="Calibri"/>
              </a:rPr>
              <a:t> </a:t>
            </a:r>
            <a:r>
              <a:rPr lang="fi-FI" altLang="fi-FI" sz="2400" err="1">
                <a:cs typeface="Calibri"/>
              </a:rPr>
              <a:t>talk</a:t>
            </a:r>
            <a:r>
              <a:rPr lang="fi-FI" altLang="fi-FI" sz="2400">
                <a:cs typeface="Calibri"/>
              </a:rPr>
              <a:t> </a:t>
            </a:r>
            <a:r>
              <a:rPr lang="fi-FI" altLang="fi-FI" sz="2400" err="1">
                <a:cs typeface="Calibri"/>
              </a:rPr>
              <a:t>about</a:t>
            </a:r>
            <a:r>
              <a:rPr lang="fi-FI" altLang="fi-FI" sz="2400">
                <a:cs typeface="Calibri"/>
              </a:rPr>
              <a:t> </a:t>
            </a:r>
            <a:r>
              <a:rPr lang="fi-FI" altLang="fi-FI" sz="2400" err="1">
                <a:cs typeface="Calibri"/>
              </a:rPr>
              <a:t>Heikki's</a:t>
            </a:r>
            <a:r>
              <a:rPr lang="fi-FI" altLang="fi-FI" sz="2400">
                <a:cs typeface="Calibri"/>
              </a:rPr>
              <a:t> life and </a:t>
            </a:r>
            <a:r>
              <a:rPr lang="fi-FI" altLang="fi-FI" sz="2400" err="1">
                <a:cs typeface="Calibri"/>
              </a:rPr>
              <a:t>interests</a:t>
            </a:r>
            <a:r>
              <a:rPr lang="fi-FI" altLang="fi-FI" sz="2400">
                <a:cs typeface="Calibri"/>
              </a:rPr>
              <a:t>. Anne </a:t>
            </a:r>
            <a:r>
              <a:rPr lang="fi-FI" altLang="fi-FI" sz="2400" err="1">
                <a:cs typeface="Calibri"/>
              </a:rPr>
              <a:t>suggests</a:t>
            </a:r>
            <a:r>
              <a:rPr lang="fi-FI" altLang="fi-FI" sz="2400">
                <a:cs typeface="Calibri"/>
              </a:rPr>
              <a:t>, </a:t>
            </a:r>
            <a:r>
              <a:rPr lang="fi-FI" altLang="fi-FI" sz="2400" err="1">
                <a:cs typeface="Calibri"/>
              </a:rPr>
              <a:t>that</a:t>
            </a:r>
            <a:r>
              <a:rPr lang="fi-FI" altLang="fi-FI" sz="2400">
                <a:cs typeface="Calibri"/>
              </a:rPr>
              <a:t> Heikki </a:t>
            </a:r>
            <a:r>
              <a:rPr lang="fi-FI" altLang="fi-FI" sz="2400" err="1">
                <a:cs typeface="Calibri"/>
              </a:rPr>
              <a:t>would</a:t>
            </a:r>
            <a:r>
              <a:rPr lang="fi-FI" altLang="fi-FI" sz="2400">
                <a:cs typeface="Calibri"/>
              </a:rPr>
              <a:t> </a:t>
            </a:r>
            <a:r>
              <a:rPr lang="fi-FI" altLang="fi-FI" sz="2400" err="1">
                <a:cs typeface="Calibri"/>
              </a:rPr>
              <a:t>come</a:t>
            </a:r>
            <a:r>
              <a:rPr lang="fi-FI" altLang="fi-FI" sz="2400">
                <a:cs typeface="Calibri"/>
              </a:rPr>
              <a:t> </a:t>
            </a:r>
            <a:r>
              <a:rPr lang="fi-FI" altLang="fi-FI" sz="2400" err="1">
                <a:cs typeface="Calibri"/>
              </a:rPr>
              <a:t>along</a:t>
            </a:r>
            <a:r>
              <a:rPr lang="fi-FI" altLang="fi-FI" sz="2400">
                <a:cs typeface="Calibri"/>
              </a:rPr>
              <a:t> </a:t>
            </a:r>
            <a:r>
              <a:rPr lang="fi-FI" altLang="fi-FI" sz="2400" err="1">
                <a:cs typeface="Calibri"/>
              </a:rPr>
              <a:t>the</a:t>
            </a:r>
            <a:r>
              <a:rPr lang="fi-FI" altLang="fi-FI" sz="2400">
                <a:cs typeface="Calibri"/>
              </a:rPr>
              <a:t> </a:t>
            </a:r>
            <a:r>
              <a:rPr lang="fi-FI" altLang="fi-FI" sz="2400" err="1">
                <a:cs typeface="Calibri"/>
              </a:rPr>
              <a:t>group</a:t>
            </a:r>
            <a:r>
              <a:rPr lang="fi-FI" altLang="fi-FI" sz="2400">
                <a:cs typeface="Calibri"/>
              </a:rPr>
              <a:t> </a:t>
            </a:r>
            <a:r>
              <a:rPr lang="fi-FI" altLang="fi-FI" sz="2400" err="1">
                <a:cs typeface="Calibri"/>
              </a:rPr>
              <a:t>when</a:t>
            </a:r>
            <a:r>
              <a:rPr lang="fi-FI" altLang="fi-FI" sz="2400">
                <a:cs typeface="Calibri"/>
              </a:rPr>
              <a:t> </a:t>
            </a:r>
            <a:r>
              <a:rPr lang="fi-FI" altLang="fi-FI" sz="2400" err="1">
                <a:cs typeface="Calibri"/>
              </a:rPr>
              <a:t>the</a:t>
            </a:r>
            <a:r>
              <a:rPr lang="fi-FI" altLang="fi-FI" sz="2400">
                <a:cs typeface="Calibri"/>
              </a:rPr>
              <a:t> </a:t>
            </a:r>
            <a:r>
              <a:rPr lang="fi-FI" altLang="fi-FI" sz="2400" err="1">
                <a:cs typeface="Calibri"/>
              </a:rPr>
              <a:t>theme</a:t>
            </a:r>
            <a:r>
              <a:rPr lang="fi-FI" altLang="fi-FI" sz="2400">
                <a:cs typeface="Calibri"/>
              </a:rPr>
              <a:t> is </a:t>
            </a:r>
            <a:r>
              <a:rPr lang="fi-FI" altLang="fi-FI" sz="2400" err="1">
                <a:cs typeface="Calibri"/>
              </a:rPr>
              <a:t>cooking</a:t>
            </a:r>
            <a:r>
              <a:rPr lang="fi-FI" altLang="fi-FI" sz="2400">
                <a:cs typeface="Calibri"/>
              </a:rPr>
              <a:t>. Heikki </a:t>
            </a:r>
            <a:r>
              <a:rPr lang="fi-FI" altLang="fi-FI" sz="2400" err="1">
                <a:cs typeface="Calibri"/>
              </a:rPr>
              <a:t>hesitates</a:t>
            </a:r>
            <a:r>
              <a:rPr lang="fi-FI" altLang="fi-FI" sz="2400">
                <a:cs typeface="Calibri"/>
              </a:rPr>
              <a:t> at </a:t>
            </a:r>
            <a:r>
              <a:rPr lang="fi-FI" altLang="fi-FI" sz="2400" err="1">
                <a:cs typeface="Calibri"/>
              </a:rPr>
              <a:t>first</a:t>
            </a:r>
            <a:r>
              <a:rPr lang="fi-FI" altLang="fi-FI" sz="2400">
                <a:cs typeface="Calibri"/>
              </a:rPr>
              <a:t>, </a:t>
            </a:r>
            <a:r>
              <a:rPr lang="fi-FI" altLang="fi-FI" sz="2400" err="1">
                <a:cs typeface="Calibri"/>
              </a:rPr>
              <a:t>but</a:t>
            </a:r>
            <a:r>
              <a:rPr lang="fi-FI" altLang="fi-FI" sz="2400">
                <a:cs typeface="Calibri"/>
              </a:rPr>
              <a:t> </a:t>
            </a:r>
            <a:r>
              <a:rPr lang="fi-FI" altLang="fi-FI" sz="2400" err="1">
                <a:cs typeface="Calibri"/>
              </a:rPr>
              <a:t>agrees</a:t>
            </a:r>
            <a:r>
              <a:rPr lang="fi-FI" altLang="fi-FI" sz="2400">
                <a:cs typeface="Calibri"/>
              </a:rPr>
              <a:t>.</a:t>
            </a:r>
          </a:p>
          <a:p>
            <a:endParaRPr lang="fi-FI" altLang="fi-FI" sz="2400">
              <a:cs typeface="Calibri"/>
            </a:endParaRPr>
          </a:p>
          <a:p>
            <a:endParaRPr lang="fi-FI" altLang="fi-FI" sz="2400">
              <a:cs typeface="Calibri"/>
            </a:endParaRPr>
          </a:p>
          <a:p>
            <a:pPr lvl="2"/>
            <a:endParaRPr lang="fi-FI" altLang="fi-FI" sz="1600">
              <a:cs typeface="Calibri"/>
            </a:endParaRPr>
          </a:p>
          <a:p>
            <a:pPr lvl="2"/>
            <a:endParaRPr lang="fi-FI" altLang="fi-FI" sz="2000">
              <a:cs typeface="Calibri"/>
            </a:endParaRPr>
          </a:p>
        </p:txBody>
      </p:sp>
    </p:spTree>
    <p:extLst>
      <p:ext uri="{BB962C8B-B14F-4D97-AF65-F5344CB8AC3E}">
        <p14:creationId xmlns:p14="http://schemas.microsoft.com/office/powerpoint/2010/main" val="35822522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61918E-7A03-4445-8209-DBB8B037BB69}"/>
              </a:ext>
            </a:extLst>
          </p:cNvPr>
          <p:cNvSpPr>
            <a:spLocks noGrp="1"/>
          </p:cNvSpPr>
          <p:nvPr>
            <p:ph type="ctrTitle"/>
          </p:nvPr>
        </p:nvSpPr>
        <p:spPr>
          <a:xfrm>
            <a:off x="971600" y="2562604"/>
            <a:ext cx="7486600" cy="1442591"/>
          </a:xfrm>
        </p:spPr>
        <p:txBody>
          <a:bodyPr/>
          <a:lstStyle/>
          <a:p>
            <a:r>
              <a:rPr lang="fi-FI">
                <a:cs typeface="Calibri"/>
              </a:rPr>
              <a:t>What idea or thought you take with you from this session?</a:t>
            </a:r>
            <a:endParaRPr lang="fi-FI"/>
          </a:p>
        </p:txBody>
      </p:sp>
      <p:sp>
        <p:nvSpPr>
          <p:cNvPr id="3" name="Subtitle 2">
            <a:extLst>
              <a:ext uri="{FF2B5EF4-FFF2-40B4-BE49-F238E27FC236}">
                <a16:creationId xmlns:a16="http://schemas.microsoft.com/office/drawing/2014/main" id="{05019B87-1E9E-4930-B9C0-F7A80230F9B8}"/>
              </a:ext>
            </a:extLst>
          </p:cNvPr>
          <p:cNvSpPr>
            <a:spLocks noGrp="1"/>
          </p:cNvSpPr>
          <p:nvPr>
            <p:ph type="subTitle" idx="1"/>
          </p:nvPr>
        </p:nvSpPr>
        <p:spPr/>
        <p:txBody>
          <a:bodyPr/>
          <a:lstStyle/>
          <a:p>
            <a:endParaRPr lang="fi-FI"/>
          </a:p>
        </p:txBody>
      </p:sp>
      <p:pic>
        <p:nvPicPr>
          <p:cNvPr id="6" name="Picture 2">
            <a:extLst>
              <a:ext uri="{FF2B5EF4-FFF2-40B4-BE49-F238E27FC236}">
                <a16:creationId xmlns:a16="http://schemas.microsoft.com/office/drawing/2014/main" id="{41C6EDBA-797C-4BFB-87CA-A8CB4CBA8425}"/>
              </a:ext>
            </a:extLst>
          </p:cNvPr>
          <p:cNvPicPr>
            <a:picLocks noChangeAspect="1"/>
          </p:cNvPicPr>
          <p:nvPr/>
        </p:nvPicPr>
        <p:blipFill>
          <a:blip r:embed="rId2"/>
          <a:stretch>
            <a:fillRect/>
          </a:stretch>
        </p:blipFill>
        <p:spPr bwMode="auto">
          <a:xfrm>
            <a:off x="3381340" y="218660"/>
            <a:ext cx="2914650" cy="20005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66395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082F9-DBD8-490A-900A-E7B70D93136D}"/>
              </a:ext>
            </a:extLst>
          </p:cNvPr>
          <p:cNvSpPr>
            <a:spLocks noGrp="1"/>
          </p:cNvSpPr>
          <p:nvPr>
            <p:ph type="title"/>
          </p:nvPr>
        </p:nvSpPr>
        <p:spPr/>
        <p:txBody>
          <a:bodyPr/>
          <a:lstStyle/>
          <a:p>
            <a:r>
              <a:rPr lang="fi-FI" sz="4800">
                <a:ea typeface="+mj-lt"/>
                <a:cs typeface="+mj-lt"/>
              </a:rPr>
              <a:t>   Thank you! Ačiū!</a:t>
            </a:r>
            <a:endParaRPr lang="fi-FI" sz="4800"/>
          </a:p>
        </p:txBody>
      </p:sp>
      <p:sp>
        <p:nvSpPr>
          <p:cNvPr id="3" name="TextBox 2">
            <a:extLst>
              <a:ext uri="{FF2B5EF4-FFF2-40B4-BE49-F238E27FC236}">
                <a16:creationId xmlns:a16="http://schemas.microsoft.com/office/drawing/2014/main" id="{3F71AB1A-EB68-44CD-B0AC-D5022082A323}"/>
              </a:ext>
            </a:extLst>
          </p:cNvPr>
          <p:cNvSpPr txBox="1"/>
          <p:nvPr/>
        </p:nvSpPr>
        <p:spPr>
          <a:xfrm>
            <a:off x="1744639" y="5975443"/>
            <a:ext cx="6007288"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sz="2800">
                <a:latin typeface="Calibri"/>
                <a:cs typeface="Calibri"/>
              </a:rPr>
              <a:t>Inclusion Finland KVTL </a:t>
            </a:r>
            <a:r>
              <a:rPr lang="fi-FI" sz="2800">
                <a:latin typeface="Calibri"/>
                <a:cs typeface="Calibri"/>
                <a:hlinkClick r:id="rId2"/>
              </a:rPr>
              <a:t>www.tukiliitto.</a:t>
            </a:r>
            <a:r>
              <a:rPr lang="fi-FI" sz="2800">
                <a:latin typeface="Calibri"/>
                <a:cs typeface="Arial"/>
                <a:hlinkClick r:id="rId2"/>
              </a:rPr>
              <a:t>fi</a:t>
            </a:r>
            <a:r>
              <a:rPr lang="fi-FI" sz="2800">
                <a:latin typeface="Calibri"/>
                <a:cs typeface="Arial"/>
              </a:rPr>
              <a:t> </a:t>
            </a:r>
          </a:p>
        </p:txBody>
      </p:sp>
      <p:sp>
        <p:nvSpPr>
          <p:cNvPr id="4" name="TextBox 3">
            <a:extLst>
              <a:ext uri="{FF2B5EF4-FFF2-40B4-BE49-F238E27FC236}">
                <a16:creationId xmlns:a16="http://schemas.microsoft.com/office/drawing/2014/main" id="{5AD9C5E3-52E3-41EE-AC8A-6F43452C63EC}"/>
              </a:ext>
            </a:extLst>
          </p:cNvPr>
          <p:cNvSpPr txBox="1"/>
          <p:nvPr/>
        </p:nvSpPr>
        <p:spPr>
          <a:xfrm>
            <a:off x="1460309" y="1505802"/>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a:latin typeface="Calibri"/>
                <a:cs typeface="Arial"/>
              </a:rPr>
              <a:t>sirpa.makinen@tukiliitto.fi</a:t>
            </a:r>
            <a:endParaRPr lang="fi-FI"/>
          </a:p>
        </p:txBody>
      </p:sp>
      <p:sp>
        <p:nvSpPr>
          <p:cNvPr id="5" name="TextBox 4">
            <a:extLst>
              <a:ext uri="{FF2B5EF4-FFF2-40B4-BE49-F238E27FC236}">
                <a16:creationId xmlns:a16="http://schemas.microsoft.com/office/drawing/2014/main" id="{3408C26D-811B-4FF8-BD59-BC142D9055C7}"/>
              </a:ext>
            </a:extLst>
          </p:cNvPr>
          <p:cNvSpPr txBox="1"/>
          <p:nvPr/>
        </p:nvSpPr>
        <p:spPr>
          <a:xfrm>
            <a:off x="5185723" y="1500827"/>
            <a:ext cx="30843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i-FI">
                <a:latin typeface="Calibri"/>
                <a:cs typeface="Arial"/>
              </a:rPr>
              <a:t>riikka.manninen@tukiliitto.fi</a:t>
            </a:r>
            <a:endParaRPr lang="fi-FI"/>
          </a:p>
        </p:txBody>
      </p:sp>
      <p:sp>
        <p:nvSpPr>
          <p:cNvPr id="6" name="TextBox 5">
            <a:extLst>
              <a:ext uri="{FF2B5EF4-FFF2-40B4-BE49-F238E27FC236}">
                <a16:creationId xmlns:a16="http://schemas.microsoft.com/office/drawing/2014/main" id="{DEB4C935-1430-4CD1-93E6-D947A74FBC2C}"/>
              </a:ext>
            </a:extLst>
          </p:cNvPr>
          <p:cNvSpPr txBox="1"/>
          <p:nvPr/>
        </p:nvSpPr>
        <p:spPr>
          <a:xfrm>
            <a:off x="1450359" y="372498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i-FI">
                <a:latin typeface="Calibri"/>
                <a:cs typeface="Arial"/>
              </a:rPr>
              <a:t>wilma.karikko@tukiliitto.fi</a:t>
            </a:r>
            <a:endParaRPr lang="fi-FI"/>
          </a:p>
        </p:txBody>
      </p:sp>
      <p:sp>
        <p:nvSpPr>
          <p:cNvPr id="7" name="TextBox 6">
            <a:extLst>
              <a:ext uri="{FF2B5EF4-FFF2-40B4-BE49-F238E27FC236}">
                <a16:creationId xmlns:a16="http://schemas.microsoft.com/office/drawing/2014/main" id="{3F391FAD-D9CF-4ADA-84FD-8BD7990565B5}"/>
              </a:ext>
            </a:extLst>
          </p:cNvPr>
          <p:cNvSpPr txBox="1"/>
          <p:nvPr/>
        </p:nvSpPr>
        <p:spPr>
          <a:xfrm>
            <a:off x="5334995" y="3742755"/>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fi-FI">
                <a:latin typeface="Calibri"/>
                <a:cs typeface="Arial"/>
              </a:rPr>
              <a:t>jonna.suhonen@tukiliitto.fi</a:t>
            </a:r>
            <a:endParaRPr lang="fi-FI"/>
          </a:p>
        </p:txBody>
      </p:sp>
      <p:pic>
        <p:nvPicPr>
          <p:cNvPr id="8" name="Picture 8" descr="Kuva, joka sisältää kohteen henkilö, seinä, kannettava, sisä&#10;&#10;Kuvaus luotu, erittäin korkea luotettavuus">
            <a:extLst>
              <a:ext uri="{FF2B5EF4-FFF2-40B4-BE49-F238E27FC236}">
                <a16:creationId xmlns:a16="http://schemas.microsoft.com/office/drawing/2014/main" id="{BDF18E61-E219-4220-981B-C42B9B6B9856}"/>
              </a:ext>
            </a:extLst>
          </p:cNvPr>
          <p:cNvPicPr>
            <a:picLocks noChangeAspect="1"/>
          </p:cNvPicPr>
          <p:nvPr/>
        </p:nvPicPr>
        <p:blipFill>
          <a:blip r:embed="rId3"/>
          <a:stretch>
            <a:fillRect/>
          </a:stretch>
        </p:blipFill>
        <p:spPr>
          <a:xfrm>
            <a:off x="6259276" y="1936205"/>
            <a:ext cx="1038225" cy="1552575"/>
          </a:xfrm>
          <a:prstGeom prst="rect">
            <a:avLst/>
          </a:prstGeom>
        </p:spPr>
      </p:pic>
      <p:pic>
        <p:nvPicPr>
          <p:cNvPr id="11" name="Picture 7" descr="Kuva, joka sisältää kohteen henkilö, raidallinen, seinä, sisä&#10;&#10;Kuvaus luotu, erittäin korkea luotettavuus">
            <a:extLst>
              <a:ext uri="{FF2B5EF4-FFF2-40B4-BE49-F238E27FC236}">
                <a16:creationId xmlns:a16="http://schemas.microsoft.com/office/drawing/2014/main" id="{AC8C5A91-9062-4A7D-B166-CE333CC14CF4}"/>
              </a:ext>
            </a:extLst>
          </p:cNvPr>
          <p:cNvPicPr>
            <a:picLocks noChangeAspect="1"/>
          </p:cNvPicPr>
          <p:nvPr/>
        </p:nvPicPr>
        <p:blipFill rotWithShape="1">
          <a:blip r:embed="rId4"/>
          <a:srcRect l="24906" r="6038" b="672"/>
          <a:stretch/>
        </p:blipFill>
        <p:spPr>
          <a:xfrm>
            <a:off x="2384544" y="1936659"/>
            <a:ext cx="1106710" cy="1563359"/>
          </a:xfrm>
          <a:prstGeom prst="rect">
            <a:avLst/>
          </a:prstGeom>
        </p:spPr>
      </p:pic>
      <p:pic>
        <p:nvPicPr>
          <p:cNvPr id="13" name="Picture 2" descr="Kuva, joka sisältää kohteen henkilö, vaatetus, seinä, nainen&#10;&#10;Kuvaus luotu, erittäin korkea luotettavuus">
            <a:extLst>
              <a:ext uri="{FF2B5EF4-FFF2-40B4-BE49-F238E27FC236}">
                <a16:creationId xmlns:a16="http://schemas.microsoft.com/office/drawing/2014/main" id="{EB4ADDD3-8F88-45B0-BCCD-91F7AA3E2B0E}"/>
              </a:ext>
            </a:extLst>
          </p:cNvPr>
          <p:cNvPicPr>
            <a:picLocks noChangeAspect="1"/>
          </p:cNvPicPr>
          <p:nvPr/>
        </p:nvPicPr>
        <p:blipFill>
          <a:blip r:embed="rId5"/>
          <a:stretch>
            <a:fillRect/>
          </a:stretch>
        </p:blipFill>
        <p:spPr>
          <a:xfrm>
            <a:off x="2378884" y="4164338"/>
            <a:ext cx="1062959" cy="1566005"/>
          </a:xfrm>
          <a:prstGeom prst="rect">
            <a:avLst/>
          </a:prstGeom>
        </p:spPr>
      </p:pic>
      <p:pic>
        <p:nvPicPr>
          <p:cNvPr id="15" name="Picture 20" descr="Kuva, joka sisältää kohteen henkilö, sisä, seinä, vaatetus&#10;&#10;Kuvaus luotu, erittäin korkea luotettavuus">
            <a:extLst>
              <a:ext uri="{FF2B5EF4-FFF2-40B4-BE49-F238E27FC236}">
                <a16:creationId xmlns:a16="http://schemas.microsoft.com/office/drawing/2014/main" id="{63AF1B2C-FD42-4472-A0C2-40610F307E67}"/>
              </a:ext>
            </a:extLst>
          </p:cNvPr>
          <p:cNvPicPr>
            <a:picLocks noChangeAspect="1"/>
          </p:cNvPicPr>
          <p:nvPr/>
        </p:nvPicPr>
        <p:blipFill>
          <a:blip r:embed="rId6"/>
          <a:stretch>
            <a:fillRect/>
          </a:stretch>
        </p:blipFill>
        <p:spPr>
          <a:xfrm>
            <a:off x="6236659" y="4189017"/>
            <a:ext cx="1082908" cy="1573640"/>
          </a:xfrm>
          <a:prstGeom prst="rect">
            <a:avLst/>
          </a:prstGeom>
        </p:spPr>
      </p:pic>
      <p:pic>
        <p:nvPicPr>
          <p:cNvPr id="18" name="Picture 18">
            <a:extLst>
              <a:ext uri="{FF2B5EF4-FFF2-40B4-BE49-F238E27FC236}">
                <a16:creationId xmlns:a16="http://schemas.microsoft.com/office/drawing/2014/main" id="{80E7D31D-1B0B-46DC-A76C-986A4A495B14}"/>
              </a:ext>
            </a:extLst>
          </p:cNvPr>
          <p:cNvPicPr>
            <a:picLocks noChangeAspect="1"/>
          </p:cNvPicPr>
          <p:nvPr/>
        </p:nvPicPr>
        <p:blipFill>
          <a:blip r:embed="rId7"/>
          <a:stretch>
            <a:fillRect/>
          </a:stretch>
        </p:blipFill>
        <p:spPr>
          <a:xfrm>
            <a:off x="7635922" y="5446594"/>
            <a:ext cx="1219201" cy="1276067"/>
          </a:xfrm>
          <a:prstGeom prst="rect">
            <a:avLst/>
          </a:prstGeom>
        </p:spPr>
      </p:pic>
      <p:pic>
        <p:nvPicPr>
          <p:cNvPr id="22" name="Picture 22">
            <a:extLst>
              <a:ext uri="{FF2B5EF4-FFF2-40B4-BE49-F238E27FC236}">
                <a16:creationId xmlns:a16="http://schemas.microsoft.com/office/drawing/2014/main" id="{A781C821-B145-41C7-885B-1CEE740BC76A}"/>
              </a:ext>
            </a:extLst>
          </p:cNvPr>
          <p:cNvPicPr>
            <a:picLocks noChangeAspect="1"/>
          </p:cNvPicPr>
          <p:nvPr/>
        </p:nvPicPr>
        <p:blipFill>
          <a:blip r:embed="rId8"/>
          <a:stretch>
            <a:fillRect/>
          </a:stretch>
        </p:blipFill>
        <p:spPr>
          <a:xfrm>
            <a:off x="1512625" y="73923"/>
            <a:ext cx="1330661" cy="1342034"/>
          </a:xfrm>
          <a:prstGeom prst="rect">
            <a:avLst/>
          </a:prstGeom>
        </p:spPr>
      </p:pic>
    </p:spTree>
    <p:extLst>
      <p:ext uri="{BB962C8B-B14F-4D97-AF65-F5344CB8AC3E}">
        <p14:creationId xmlns:p14="http://schemas.microsoft.com/office/powerpoint/2010/main" val="1195525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Otsikko 1">
            <a:extLst>
              <a:ext uri="{FF2B5EF4-FFF2-40B4-BE49-F238E27FC236}">
                <a16:creationId xmlns:a16="http://schemas.microsoft.com/office/drawing/2014/main" id="{6671ADE8-350D-4653-9719-6FBEB4A6A594}"/>
              </a:ext>
            </a:extLst>
          </p:cNvPr>
          <p:cNvSpPr>
            <a:spLocks noGrp="1"/>
          </p:cNvSpPr>
          <p:nvPr>
            <p:ph type="title"/>
          </p:nvPr>
        </p:nvSpPr>
        <p:spPr>
          <a:xfrm>
            <a:off x="971550" y="274638"/>
            <a:ext cx="7715250" cy="1143000"/>
          </a:xfrm>
        </p:spPr>
        <p:txBody>
          <a:bodyPr/>
          <a:lstStyle/>
          <a:p>
            <a:r>
              <a:rPr lang="fi-FI" altLang="fi-FI">
                <a:cs typeface="Calibri"/>
              </a:rPr>
              <a:t>Riikka Manninen</a:t>
            </a:r>
          </a:p>
        </p:txBody>
      </p:sp>
      <p:sp>
        <p:nvSpPr>
          <p:cNvPr id="6147" name="Sisällön paikkamerkki 2">
            <a:extLst>
              <a:ext uri="{FF2B5EF4-FFF2-40B4-BE49-F238E27FC236}">
                <a16:creationId xmlns:a16="http://schemas.microsoft.com/office/drawing/2014/main" id="{B4EDB609-158C-4979-902E-5432ADDD0CC6}"/>
              </a:ext>
            </a:extLst>
          </p:cNvPr>
          <p:cNvSpPr>
            <a:spLocks noGrp="1"/>
          </p:cNvSpPr>
          <p:nvPr>
            <p:ph idx="1"/>
          </p:nvPr>
        </p:nvSpPr>
        <p:spPr>
          <a:xfrm>
            <a:off x="1547813" y="1600200"/>
            <a:ext cx="7138987" cy="4525963"/>
          </a:xfrm>
        </p:spPr>
        <p:txBody>
          <a:bodyPr/>
          <a:lstStyle/>
          <a:p>
            <a:pPr marL="0" indent="0">
              <a:buNone/>
            </a:pPr>
            <a:r>
              <a:rPr lang="fi-FI" altLang="fi-FI">
                <a:cs typeface="Calibri"/>
              </a:rPr>
              <a:t>     riikka.manninen@tukiliitto.fi</a:t>
            </a:r>
            <a:endParaRPr lang="fi-FI"/>
          </a:p>
          <a:p>
            <a:pPr marL="0" indent="0">
              <a:buNone/>
            </a:pPr>
            <a:endParaRPr lang="fi-FI" altLang="fi-FI">
              <a:cs typeface="Calibri"/>
            </a:endParaRPr>
          </a:p>
        </p:txBody>
      </p:sp>
      <p:pic>
        <p:nvPicPr>
          <p:cNvPr id="2" name="Picture 2" descr="Kuva, joka sisältää kohteen henkilö, sisä, seinä, silmälasit&#10;&#10;Kuvaus luotu, erittäin korkea luotettavuus">
            <a:extLst>
              <a:ext uri="{FF2B5EF4-FFF2-40B4-BE49-F238E27FC236}">
                <a16:creationId xmlns:a16="http://schemas.microsoft.com/office/drawing/2014/main" id="{D0EB2D7E-1DE1-4128-878F-54BF55E920A9}"/>
              </a:ext>
            </a:extLst>
          </p:cNvPr>
          <p:cNvPicPr>
            <a:picLocks noChangeAspect="1"/>
          </p:cNvPicPr>
          <p:nvPr/>
        </p:nvPicPr>
        <p:blipFill>
          <a:blip r:embed="rId2"/>
          <a:stretch>
            <a:fillRect/>
          </a:stretch>
        </p:blipFill>
        <p:spPr>
          <a:xfrm>
            <a:off x="6507331" y="3169328"/>
            <a:ext cx="2166152" cy="3260325"/>
          </a:xfrm>
          <a:prstGeom prst="rect">
            <a:avLst/>
          </a:prstGeom>
        </p:spPr>
      </p:pic>
      <p:pic>
        <p:nvPicPr>
          <p:cNvPr id="4" name="Picture 4">
            <a:extLst>
              <a:ext uri="{FF2B5EF4-FFF2-40B4-BE49-F238E27FC236}">
                <a16:creationId xmlns:a16="http://schemas.microsoft.com/office/drawing/2014/main" id="{07628A49-22FB-4034-8248-25D7953A0E55}"/>
              </a:ext>
            </a:extLst>
          </p:cNvPr>
          <p:cNvPicPr>
            <a:picLocks noChangeAspect="1"/>
          </p:cNvPicPr>
          <p:nvPr/>
        </p:nvPicPr>
        <p:blipFill>
          <a:blip r:embed="rId3"/>
          <a:stretch>
            <a:fillRect/>
          </a:stretch>
        </p:blipFill>
        <p:spPr>
          <a:xfrm>
            <a:off x="1132827" y="1499032"/>
            <a:ext cx="819335" cy="819335"/>
          </a:xfrm>
          <a:prstGeom prst="rect">
            <a:avLst/>
          </a:prstGeom>
        </p:spPr>
      </p:pic>
      <p:pic>
        <p:nvPicPr>
          <p:cNvPr id="3" name="Picture 4" descr="Kuva, joka sisältää kohteen tietokone&#10;&#10;Kuvaus luotu, korkea luotettavuus">
            <a:extLst>
              <a:ext uri="{FF2B5EF4-FFF2-40B4-BE49-F238E27FC236}">
                <a16:creationId xmlns:a16="http://schemas.microsoft.com/office/drawing/2014/main" id="{DF1B5627-4988-42A9-AEC7-1442C6BE09A9}"/>
              </a:ext>
            </a:extLst>
          </p:cNvPr>
          <p:cNvPicPr>
            <a:picLocks noChangeAspect="1"/>
          </p:cNvPicPr>
          <p:nvPr/>
        </p:nvPicPr>
        <p:blipFill>
          <a:blip r:embed="rId4"/>
          <a:stretch>
            <a:fillRect/>
          </a:stretch>
        </p:blipFill>
        <p:spPr>
          <a:xfrm>
            <a:off x="4017022" y="2871537"/>
            <a:ext cx="1327813" cy="1327813"/>
          </a:xfrm>
          <a:prstGeom prst="rect">
            <a:avLst/>
          </a:prstGeom>
        </p:spPr>
      </p:pic>
      <p:pic>
        <p:nvPicPr>
          <p:cNvPr id="6" name="Picture 6" descr="Kuva, joka sisältää kohteen clipart-kuva&#10;&#10;Kuvaus luotu, erittäin korkea luotettavuus">
            <a:extLst>
              <a:ext uri="{FF2B5EF4-FFF2-40B4-BE49-F238E27FC236}">
                <a16:creationId xmlns:a16="http://schemas.microsoft.com/office/drawing/2014/main" id="{02AC7705-0E64-47EF-B6AA-0883539FF4A1}"/>
              </a:ext>
            </a:extLst>
          </p:cNvPr>
          <p:cNvPicPr>
            <a:picLocks noChangeAspect="1"/>
          </p:cNvPicPr>
          <p:nvPr/>
        </p:nvPicPr>
        <p:blipFill>
          <a:blip r:embed="rId5"/>
          <a:stretch>
            <a:fillRect/>
          </a:stretch>
        </p:blipFill>
        <p:spPr>
          <a:xfrm>
            <a:off x="1752884" y="4647348"/>
            <a:ext cx="1305067" cy="1305067"/>
          </a:xfrm>
          <a:prstGeom prst="rect">
            <a:avLst/>
          </a:prstGeom>
        </p:spPr>
      </p:pic>
      <p:pic>
        <p:nvPicPr>
          <p:cNvPr id="8" name="Picture 8">
            <a:extLst>
              <a:ext uri="{FF2B5EF4-FFF2-40B4-BE49-F238E27FC236}">
                <a16:creationId xmlns:a16="http://schemas.microsoft.com/office/drawing/2014/main" id="{0E2DD5B0-14B8-4E84-A27B-FCECA8EEA679}"/>
              </a:ext>
            </a:extLst>
          </p:cNvPr>
          <p:cNvPicPr>
            <a:picLocks noChangeAspect="1"/>
          </p:cNvPicPr>
          <p:nvPr/>
        </p:nvPicPr>
        <p:blipFill>
          <a:blip r:embed="rId6"/>
          <a:stretch>
            <a:fillRect/>
          </a:stretch>
        </p:blipFill>
        <p:spPr>
          <a:xfrm>
            <a:off x="1727046" y="2806225"/>
            <a:ext cx="1361932" cy="1350559"/>
          </a:xfrm>
          <a:prstGeom prst="rect">
            <a:avLst/>
          </a:prstGeom>
        </p:spPr>
      </p:pic>
      <p:pic>
        <p:nvPicPr>
          <p:cNvPr id="10" name="Picture 10" descr="Kuva, joka sisältää kohteen teksti&#10;&#10;Kuvaus luotu, erittäin korkea luotettavuus">
            <a:extLst>
              <a:ext uri="{FF2B5EF4-FFF2-40B4-BE49-F238E27FC236}">
                <a16:creationId xmlns:a16="http://schemas.microsoft.com/office/drawing/2014/main" id="{729CD20E-9617-4D52-BEF7-05DD75E74E53}"/>
              </a:ext>
            </a:extLst>
          </p:cNvPr>
          <p:cNvPicPr>
            <a:picLocks noChangeAspect="1"/>
          </p:cNvPicPr>
          <p:nvPr/>
        </p:nvPicPr>
        <p:blipFill>
          <a:blip r:embed="rId7"/>
          <a:stretch>
            <a:fillRect/>
          </a:stretch>
        </p:blipFill>
        <p:spPr>
          <a:xfrm>
            <a:off x="3916817" y="4853721"/>
            <a:ext cx="1270947" cy="127094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Otsikko 1">
            <a:extLst>
              <a:ext uri="{FF2B5EF4-FFF2-40B4-BE49-F238E27FC236}">
                <a16:creationId xmlns:a16="http://schemas.microsoft.com/office/drawing/2014/main" id="{6671ADE8-350D-4653-9719-6FBEB4A6A594}"/>
              </a:ext>
            </a:extLst>
          </p:cNvPr>
          <p:cNvSpPr>
            <a:spLocks noGrp="1"/>
          </p:cNvSpPr>
          <p:nvPr>
            <p:ph type="title"/>
          </p:nvPr>
        </p:nvSpPr>
        <p:spPr>
          <a:xfrm>
            <a:off x="971550" y="274638"/>
            <a:ext cx="7715250" cy="1143000"/>
          </a:xfrm>
        </p:spPr>
        <p:txBody>
          <a:bodyPr/>
          <a:lstStyle/>
          <a:p>
            <a:r>
              <a:rPr lang="fi-FI" altLang="fi-FI">
                <a:cs typeface="Calibri"/>
              </a:rPr>
              <a:t>Wilma Karikko</a:t>
            </a:r>
          </a:p>
        </p:txBody>
      </p:sp>
      <p:sp>
        <p:nvSpPr>
          <p:cNvPr id="6147" name="Sisällön paikkamerkki 2">
            <a:extLst>
              <a:ext uri="{FF2B5EF4-FFF2-40B4-BE49-F238E27FC236}">
                <a16:creationId xmlns:a16="http://schemas.microsoft.com/office/drawing/2014/main" id="{B4EDB609-158C-4979-902E-5432ADDD0CC6}"/>
              </a:ext>
            </a:extLst>
          </p:cNvPr>
          <p:cNvSpPr>
            <a:spLocks noGrp="1"/>
          </p:cNvSpPr>
          <p:nvPr>
            <p:ph idx="1"/>
          </p:nvPr>
        </p:nvSpPr>
        <p:spPr>
          <a:xfrm>
            <a:off x="1547813" y="1600200"/>
            <a:ext cx="7138987" cy="4525963"/>
          </a:xfrm>
        </p:spPr>
        <p:txBody>
          <a:bodyPr/>
          <a:lstStyle/>
          <a:p>
            <a:pPr marL="0" indent="0">
              <a:buNone/>
            </a:pPr>
            <a:r>
              <a:rPr lang="fi-FI" altLang="fi-FI">
                <a:cs typeface="Calibri"/>
              </a:rPr>
              <a:t>     wilma.karikko@tukiliitto.fi</a:t>
            </a:r>
            <a:endParaRPr lang="fi-FI"/>
          </a:p>
          <a:p>
            <a:pPr marL="0" indent="0">
              <a:buNone/>
            </a:pPr>
            <a:endParaRPr lang="fi-FI" altLang="fi-FI">
              <a:cs typeface="Calibri"/>
            </a:endParaRPr>
          </a:p>
        </p:txBody>
      </p:sp>
      <p:pic>
        <p:nvPicPr>
          <p:cNvPr id="2" name="Picture 2" descr="Kuva, joka sisältää kohteen henkilö, vaatetus, seinä, nainen&#10;&#10;Kuvaus luotu, erittäin korkea luotettavuus">
            <a:extLst>
              <a:ext uri="{FF2B5EF4-FFF2-40B4-BE49-F238E27FC236}">
                <a16:creationId xmlns:a16="http://schemas.microsoft.com/office/drawing/2014/main" id="{D0EB2D7E-1DE1-4128-878F-54BF55E920A9}"/>
              </a:ext>
            </a:extLst>
          </p:cNvPr>
          <p:cNvPicPr>
            <a:picLocks noChangeAspect="1"/>
          </p:cNvPicPr>
          <p:nvPr/>
        </p:nvPicPr>
        <p:blipFill>
          <a:blip r:embed="rId2"/>
          <a:stretch>
            <a:fillRect/>
          </a:stretch>
        </p:blipFill>
        <p:spPr>
          <a:xfrm>
            <a:off x="6507331" y="3174876"/>
            <a:ext cx="2166152" cy="3249228"/>
          </a:xfrm>
          <a:prstGeom prst="rect">
            <a:avLst/>
          </a:prstGeom>
        </p:spPr>
      </p:pic>
      <p:pic>
        <p:nvPicPr>
          <p:cNvPr id="4" name="Picture 4">
            <a:extLst>
              <a:ext uri="{FF2B5EF4-FFF2-40B4-BE49-F238E27FC236}">
                <a16:creationId xmlns:a16="http://schemas.microsoft.com/office/drawing/2014/main" id="{07628A49-22FB-4034-8248-25D7953A0E55}"/>
              </a:ext>
            </a:extLst>
          </p:cNvPr>
          <p:cNvPicPr>
            <a:picLocks noChangeAspect="1"/>
          </p:cNvPicPr>
          <p:nvPr/>
        </p:nvPicPr>
        <p:blipFill>
          <a:blip r:embed="rId3"/>
          <a:stretch>
            <a:fillRect/>
          </a:stretch>
        </p:blipFill>
        <p:spPr>
          <a:xfrm>
            <a:off x="1132827" y="1499032"/>
            <a:ext cx="819335" cy="819335"/>
          </a:xfrm>
          <a:prstGeom prst="rect">
            <a:avLst/>
          </a:prstGeom>
        </p:spPr>
      </p:pic>
      <p:pic>
        <p:nvPicPr>
          <p:cNvPr id="3" name="Picture 4" descr="Kuva, joka sisältää kohteen objekti&#10;&#10;Kuvaus luotu, erittäin korkea luotettavuus">
            <a:extLst>
              <a:ext uri="{FF2B5EF4-FFF2-40B4-BE49-F238E27FC236}">
                <a16:creationId xmlns:a16="http://schemas.microsoft.com/office/drawing/2014/main" id="{DF1B5627-4988-42A9-AEC7-1442C6BE09A9}"/>
              </a:ext>
            </a:extLst>
          </p:cNvPr>
          <p:cNvPicPr>
            <a:picLocks noChangeAspect="1"/>
          </p:cNvPicPr>
          <p:nvPr/>
        </p:nvPicPr>
        <p:blipFill>
          <a:blip r:embed="rId4"/>
          <a:stretch>
            <a:fillRect/>
          </a:stretch>
        </p:blipFill>
        <p:spPr>
          <a:xfrm>
            <a:off x="1947111" y="3008015"/>
            <a:ext cx="1236828" cy="1248201"/>
          </a:xfrm>
          <a:prstGeom prst="rect">
            <a:avLst/>
          </a:prstGeom>
        </p:spPr>
      </p:pic>
      <p:pic>
        <p:nvPicPr>
          <p:cNvPr id="6" name="Picture 6" descr="Kuva, joka sisältää kohteen objekti&#10;&#10;Kuvaus luotu, erittäin korkea luotettavuus">
            <a:extLst>
              <a:ext uri="{FF2B5EF4-FFF2-40B4-BE49-F238E27FC236}">
                <a16:creationId xmlns:a16="http://schemas.microsoft.com/office/drawing/2014/main" id="{02AC7705-0E64-47EF-B6AA-0883539FF4A1}"/>
              </a:ext>
            </a:extLst>
          </p:cNvPr>
          <p:cNvPicPr>
            <a:picLocks noChangeAspect="1"/>
          </p:cNvPicPr>
          <p:nvPr/>
        </p:nvPicPr>
        <p:blipFill>
          <a:blip r:embed="rId5"/>
          <a:stretch>
            <a:fillRect/>
          </a:stretch>
        </p:blipFill>
        <p:spPr>
          <a:xfrm>
            <a:off x="3970646" y="2941377"/>
            <a:ext cx="1407425" cy="1384679"/>
          </a:xfrm>
          <a:prstGeom prst="rect">
            <a:avLst/>
          </a:prstGeom>
        </p:spPr>
      </p:pic>
      <p:pic>
        <p:nvPicPr>
          <p:cNvPr id="8" name="Picture 8">
            <a:extLst>
              <a:ext uri="{FF2B5EF4-FFF2-40B4-BE49-F238E27FC236}">
                <a16:creationId xmlns:a16="http://schemas.microsoft.com/office/drawing/2014/main" id="{0E2DD5B0-14B8-4E84-A27B-FCECA8EEA679}"/>
              </a:ext>
            </a:extLst>
          </p:cNvPr>
          <p:cNvPicPr>
            <a:picLocks noChangeAspect="1"/>
          </p:cNvPicPr>
          <p:nvPr/>
        </p:nvPicPr>
        <p:blipFill>
          <a:blip r:embed="rId6"/>
          <a:stretch>
            <a:fillRect/>
          </a:stretch>
        </p:blipFill>
        <p:spPr>
          <a:xfrm>
            <a:off x="3967553" y="4796523"/>
            <a:ext cx="1259574" cy="1236828"/>
          </a:xfrm>
          <a:prstGeom prst="rect">
            <a:avLst/>
          </a:prstGeom>
        </p:spPr>
      </p:pic>
      <p:pic>
        <p:nvPicPr>
          <p:cNvPr id="10" name="Picture 10">
            <a:extLst>
              <a:ext uri="{FF2B5EF4-FFF2-40B4-BE49-F238E27FC236}">
                <a16:creationId xmlns:a16="http://schemas.microsoft.com/office/drawing/2014/main" id="{729CD20E-9617-4D52-BEF7-05DD75E74E53}"/>
              </a:ext>
            </a:extLst>
          </p:cNvPr>
          <p:cNvPicPr>
            <a:picLocks noChangeAspect="1"/>
          </p:cNvPicPr>
          <p:nvPr/>
        </p:nvPicPr>
        <p:blipFill>
          <a:blip r:embed="rId7"/>
          <a:stretch>
            <a:fillRect/>
          </a:stretch>
        </p:blipFill>
        <p:spPr>
          <a:xfrm>
            <a:off x="1687682" y="4887840"/>
            <a:ext cx="1236828" cy="1236828"/>
          </a:xfrm>
          <a:prstGeom prst="rect">
            <a:avLst/>
          </a:prstGeom>
        </p:spPr>
      </p:pic>
    </p:spTree>
    <p:extLst>
      <p:ext uri="{BB962C8B-B14F-4D97-AF65-F5344CB8AC3E}">
        <p14:creationId xmlns:p14="http://schemas.microsoft.com/office/powerpoint/2010/main" val="25456734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Otsikko 1">
            <a:extLst>
              <a:ext uri="{FF2B5EF4-FFF2-40B4-BE49-F238E27FC236}">
                <a16:creationId xmlns:a16="http://schemas.microsoft.com/office/drawing/2014/main" id="{6671ADE8-350D-4653-9719-6FBEB4A6A594}"/>
              </a:ext>
            </a:extLst>
          </p:cNvPr>
          <p:cNvSpPr>
            <a:spLocks noGrp="1"/>
          </p:cNvSpPr>
          <p:nvPr>
            <p:ph type="title"/>
          </p:nvPr>
        </p:nvSpPr>
        <p:spPr>
          <a:xfrm>
            <a:off x="971550" y="274638"/>
            <a:ext cx="7715250" cy="1143000"/>
          </a:xfrm>
        </p:spPr>
        <p:txBody>
          <a:bodyPr/>
          <a:lstStyle/>
          <a:p>
            <a:r>
              <a:rPr lang="fi-FI" altLang="fi-FI">
                <a:cs typeface="Calibri"/>
              </a:rPr>
              <a:t>Jonna Suhonen</a:t>
            </a:r>
          </a:p>
        </p:txBody>
      </p:sp>
      <p:sp>
        <p:nvSpPr>
          <p:cNvPr id="6147" name="Sisällön paikkamerkki 2">
            <a:extLst>
              <a:ext uri="{FF2B5EF4-FFF2-40B4-BE49-F238E27FC236}">
                <a16:creationId xmlns:a16="http://schemas.microsoft.com/office/drawing/2014/main" id="{B4EDB609-158C-4979-902E-5432ADDD0CC6}"/>
              </a:ext>
            </a:extLst>
          </p:cNvPr>
          <p:cNvSpPr>
            <a:spLocks noGrp="1"/>
          </p:cNvSpPr>
          <p:nvPr>
            <p:ph idx="1"/>
          </p:nvPr>
        </p:nvSpPr>
        <p:spPr>
          <a:xfrm>
            <a:off x="1547813" y="1600200"/>
            <a:ext cx="7138987" cy="4525963"/>
          </a:xfrm>
        </p:spPr>
        <p:txBody>
          <a:bodyPr/>
          <a:lstStyle/>
          <a:p>
            <a:pPr marL="0" indent="0">
              <a:buNone/>
            </a:pPr>
            <a:r>
              <a:rPr lang="fi-FI" altLang="fi-FI">
                <a:cs typeface="Calibri"/>
              </a:rPr>
              <a:t>     jonna.suhonen@tukiliitto.fi</a:t>
            </a:r>
            <a:endParaRPr lang="fi-FI"/>
          </a:p>
          <a:p>
            <a:pPr marL="0" indent="0">
              <a:buNone/>
            </a:pPr>
            <a:endParaRPr lang="fi-FI" altLang="fi-FI">
              <a:cs typeface="Calibri"/>
            </a:endParaRPr>
          </a:p>
        </p:txBody>
      </p:sp>
      <p:pic>
        <p:nvPicPr>
          <p:cNvPr id="4" name="Picture 4">
            <a:extLst>
              <a:ext uri="{FF2B5EF4-FFF2-40B4-BE49-F238E27FC236}">
                <a16:creationId xmlns:a16="http://schemas.microsoft.com/office/drawing/2014/main" id="{07628A49-22FB-4034-8248-25D7953A0E55}"/>
              </a:ext>
            </a:extLst>
          </p:cNvPr>
          <p:cNvPicPr>
            <a:picLocks noChangeAspect="1"/>
          </p:cNvPicPr>
          <p:nvPr/>
        </p:nvPicPr>
        <p:blipFill>
          <a:blip r:embed="rId2"/>
          <a:stretch>
            <a:fillRect/>
          </a:stretch>
        </p:blipFill>
        <p:spPr>
          <a:xfrm>
            <a:off x="1132827" y="1499032"/>
            <a:ext cx="819335" cy="819335"/>
          </a:xfrm>
          <a:prstGeom prst="rect">
            <a:avLst/>
          </a:prstGeom>
        </p:spPr>
      </p:pic>
      <p:pic>
        <p:nvPicPr>
          <p:cNvPr id="9" name="Picture 10">
            <a:extLst>
              <a:ext uri="{FF2B5EF4-FFF2-40B4-BE49-F238E27FC236}">
                <a16:creationId xmlns:a16="http://schemas.microsoft.com/office/drawing/2014/main" id="{5180D3CA-DD0B-4A33-9563-F0C3CBA0487F}"/>
              </a:ext>
            </a:extLst>
          </p:cNvPr>
          <p:cNvPicPr>
            <a:picLocks noChangeAspect="1"/>
          </p:cNvPicPr>
          <p:nvPr/>
        </p:nvPicPr>
        <p:blipFill>
          <a:blip r:embed="rId3"/>
          <a:stretch>
            <a:fillRect/>
          </a:stretch>
        </p:blipFill>
        <p:spPr>
          <a:xfrm>
            <a:off x="1539364" y="2891299"/>
            <a:ext cx="1517853" cy="1517853"/>
          </a:xfrm>
          <a:prstGeom prst="rect">
            <a:avLst/>
          </a:prstGeom>
        </p:spPr>
      </p:pic>
      <p:pic>
        <p:nvPicPr>
          <p:cNvPr id="12" name="Picture 12">
            <a:extLst>
              <a:ext uri="{FF2B5EF4-FFF2-40B4-BE49-F238E27FC236}">
                <a16:creationId xmlns:a16="http://schemas.microsoft.com/office/drawing/2014/main" id="{E8672C9C-00FF-4D9E-B26B-BA79F3E902D3}"/>
              </a:ext>
            </a:extLst>
          </p:cNvPr>
          <p:cNvPicPr>
            <a:picLocks noChangeAspect="1"/>
          </p:cNvPicPr>
          <p:nvPr/>
        </p:nvPicPr>
        <p:blipFill>
          <a:blip r:embed="rId4"/>
          <a:stretch>
            <a:fillRect/>
          </a:stretch>
        </p:blipFill>
        <p:spPr>
          <a:xfrm>
            <a:off x="3667432" y="2736188"/>
            <a:ext cx="1501877" cy="1692882"/>
          </a:xfrm>
          <a:prstGeom prst="rect">
            <a:avLst/>
          </a:prstGeom>
        </p:spPr>
      </p:pic>
      <p:pic>
        <p:nvPicPr>
          <p:cNvPr id="14" name="Picture 14">
            <a:extLst>
              <a:ext uri="{FF2B5EF4-FFF2-40B4-BE49-F238E27FC236}">
                <a16:creationId xmlns:a16="http://schemas.microsoft.com/office/drawing/2014/main" id="{5271775C-EC88-4DB1-A887-ED02D98C1886}"/>
              </a:ext>
            </a:extLst>
          </p:cNvPr>
          <p:cNvPicPr>
            <a:picLocks noChangeAspect="1"/>
          </p:cNvPicPr>
          <p:nvPr/>
        </p:nvPicPr>
        <p:blipFill>
          <a:blip r:embed="rId5"/>
          <a:stretch>
            <a:fillRect/>
          </a:stretch>
        </p:blipFill>
        <p:spPr>
          <a:xfrm>
            <a:off x="1454407" y="4674470"/>
            <a:ext cx="1675478" cy="1675478"/>
          </a:xfrm>
          <a:prstGeom prst="rect">
            <a:avLst/>
          </a:prstGeom>
        </p:spPr>
      </p:pic>
      <p:pic>
        <p:nvPicPr>
          <p:cNvPr id="16" name="Picture 16">
            <a:extLst>
              <a:ext uri="{FF2B5EF4-FFF2-40B4-BE49-F238E27FC236}">
                <a16:creationId xmlns:a16="http://schemas.microsoft.com/office/drawing/2014/main" id="{1F544BE7-6980-4C38-B3E3-DD235DAD4DC8}"/>
              </a:ext>
            </a:extLst>
          </p:cNvPr>
          <p:cNvPicPr>
            <a:picLocks noChangeAspect="1"/>
          </p:cNvPicPr>
          <p:nvPr/>
        </p:nvPicPr>
        <p:blipFill>
          <a:blip r:embed="rId6"/>
          <a:stretch>
            <a:fillRect/>
          </a:stretch>
        </p:blipFill>
        <p:spPr>
          <a:xfrm>
            <a:off x="3605213" y="4674471"/>
            <a:ext cx="1626317" cy="1650898"/>
          </a:xfrm>
          <a:prstGeom prst="rect">
            <a:avLst/>
          </a:prstGeom>
        </p:spPr>
      </p:pic>
      <p:pic>
        <p:nvPicPr>
          <p:cNvPr id="20" name="Picture 20" descr="Kuva, joka sisältää kohteen henkilö, sisä, seinä, vaatetus&#10;&#10;Kuvaus luotu, erittäin korkea luotettavuus">
            <a:extLst>
              <a:ext uri="{FF2B5EF4-FFF2-40B4-BE49-F238E27FC236}">
                <a16:creationId xmlns:a16="http://schemas.microsoft.com/office/drawing/2014/main" id="{FF674F5E-16A1-425B-86DE-CF412A806DA4}"/>
              </a:ext>
            </a:extLst>
          </p:cNvPr>
          <p:cNvPicPr>
            <a:picLocks noChangeAspect="1"/>
          </p:cNvPicPr>
          <p:nvPr/>
        </p:nvPicPr>
        <p:blipFill>
          <a:blip r:embed="rId7"/>
          <a:stretch>
            <a:fillRect/>
          </a:stretch>
        </p:blipFill>
        <p:spPr>
          <a:xfrm>
            <a:off x="6395883" y="3006212"/>
            <a:ext cx="2288459" cy="3438833"/>
          </a:xfrm>
          <a:prstGeom prst="rect">
            <a:avLst/>
          </a:prstGeom>
        </p:spPr>
      </p:pic>
    </p:spTree>
    <p:extLst>
      <p:ext uri="{BB962C8B-B14F-4D97-AF65-F5344CB8AC3E}">
        <p14:creationId xmlns:p14="http://schemas.microsoft.com/office/powerpoint/2010/main" val="7582100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59028-02F8-470F-8E2A-B932AC67349D}"/>
              </a:ext>
            </a:extLst>
          </p:cNvPr>
          <p:cNvSpPr>
            <a:spLocks noGrp="1"/>
          </p:cNvSpPr>
          <p:nvPr>
            <p:ph type="title"/>
          </p:nvPr>
        </p:nvSpPr>
        <p:spPr>
          <a:xfrm>
            <a:off x="1066356" y="179882"/>
            <a:ext cx="7715200" cy="1143000"/>
          </a:xfrm>
        </p:spPr>
        <p:txBody>
          <a:bodyPr/>
          <a:lstStyle/>
          <a:p>
            <a:r>
              <a:rPr lang="fi-FI">
                <a:cs typeface="Calibri"/>
              </a:rPr>
              <a:t>Sirpa Mäkinen</a:t>
            </a:r>
            <a:endParaRPr lang="fi-FI"/>
          </a:p>
        </p:txBody>
      </p:sp>
      <p:sp>
        <p:nvSpPr>
          <p:cNvPr id="3" name="Content Placeholder 2">
            <a:extLst>
              <a:ext uri="{FF2B5EF4-FFF2-40B4-BE49-F238E27FC236}">
                <a16:creationId xmlns:a16="http://schemas.microsoft.com/office/drawing/2014/main" id="{C7E39719-DD04-4C18-9C70-0AD6B37F9E6B}"/>
              </a:ext>
            </a:extLst>
          </p:cNvPr>
          <p:cNvSpPr>
            <a:spLocks noGrp="1"/>
          </p:cNvSpPr>
          <p:nvPr>
            <p:ph idx="1"/>
          </p:nvPr>
        </p:nvSpPr>
        <p:spPr/>
        <p:txBody>
          <a:bodyPr/>
          <a:lstStyle/>
          <a:p>
            <a:pPr marL="0" indent="0">
              <a:buNone/>
            </a:pPr>
            <a:r>
              <a:rPr lang="fi-FI">
                <a:cs typeface="Calibri"/>
              </a:rPr>
              <a:t>     sirpa.makinen@tukiliitto.fi</a:t>
            </a:r>
          </a:p>
        </p:txBody>
      </p:sp>
      <p:pic>
        <p:nvPicPr>
          <p:cNvPr id="5" name="Picture 4">
            <a:extLst>
              <a:ext uri="{FF2B5EF4-FFF2-40B4-BE49-F238E27FC236}">
                <a16:creationId xmlns:a16="http://schemas.microsoft.com/office/drawing/2014/main" id="{0C2680D8-9C50-4DA5-9B87-DD362216F7D2}"/>
              </a:ext>
            </a:extLst>
          </p:cNvPr>
          <p:cNvPicPr>
            <a:picLocks noChangeAspect="1"/>
          </p:cNvPicPr>
          <p:nvPr/>
        </p:nvPicPr>
        <p:blipFill>
          <a:blip r:embed="rId2"/>
          <a:stretch>
            <a:fillRect/>
          </a:stretch>
        </p:blipFill>
        <p:spPr>
          <a:xfrm>
            <a:off x="1132827" y="1499032"/>
            <a:ext cx="819335" cy="819335"/>
          </a:xfrm>
          <a:prstGeom prst="rect">
            <a:avLst/>
          </a:prstGeom>
        </p:spPr>
      </p:pic>
      <p:pic>
        <p:nvPicPr>
          <p:cNvPr id="7" name="Picture 7" descr="Kuva, joka sisältää kohteen henkilö, raidallinen, seinä, sisä&#10;&#10;Kuvaus luotu, erittäin korkea luotettavuus">
            <a:extLst>
              <a:ext uri="{FF2B5EF4-FFF2-40B4-BE49-F238E27FC236}">
                <a16:creationId xmlns:a16="http://schemas.microsoft.com/office/drawing/2014/main" id="{BA639EF6-ABBD-4C04-BEC1-7CE9E830A375}"/>
              </a:ext>
            </a:extLst>
          </p:cNvPr>
          <p:cNvPicPr>
            <a:picLocks noChangeAspect="1"/>
          </p:cNvPicPr>
          <p:nvPr/>
        </p:nvPicPr>
        <p:blipFill rotWithShape="1">
          <a:blip r:embed="rId3"/>
          <a:srcRect l="24906" r="6038" b="672"/>
          <a:stretch/>
        </p:blipFill>
        <p:spPr>
          <a:xfrm>
            <a:off x="6353767" y="3244569"/>
            <a:ext cx="2164412" cy="3098733"/>
          </a:xfrm>
          <a:prstGeom prst="rect">
            <a:avLst/>
          </a:prstGeom>
        </p:spPr>
      </p:pic>
      <p:pic>
        <p:nvPicPr>
          <p:cNvPr id="13" name="Picture 13">
            <a:extLst>
              <a:ext uri="{FF2B5EF4-FFF2-40B4-BE49-F238E27FC236}">
                <a16:creationId xmlns:a16="http://schemas.microsoft.com/office/drawing/2014/main" id="{2DC28D90-8FE1-4225-B951-56663218E1B4}"/>
              </a:ext>
            </a:extLst>
          </p:cNvPr>
          <p:cNvPicPr>
            <a:picLocks noChangeAspect="1"/>
          </p:cNvPicPr>
          <p:nvPr/>
        </p:nvPicPr>
        <p:blipFill>
          <a:blip r:embed="rId4"/>
          <a:stretch>
            <a:fillRect/>
          </a:stretch>
        </p:blipFill>
        <p:spPr>
          <a:xfrm>
            <a:off x="3633813" y="2798772"/>
            <a:ext cx="1746085" cy="1769773"/>
          </a:xfrm>
          <a:prstGeom prst="rect">
            <a:avLst/>
          </a:prstGeom>
        </p:spPr>
      </p:pic>
      <p:pic>
        <p:nvPicPr>
          <p:cNvPr id="15" name="Picture 15" descr="Kuva, joka sisältää kohteen clipart-kuva&#10;&#10;Kuvaus luotu, erittäin korkea luotettavuus">
            <a:extLst>
              <a:ext uri="{FF2B5EF4-FFF2-40B4-BE49-F238E27FC236}">
                <a16:creationId xmlns:a16="http://schemas.microsoft.com/office/drawing/2014/main" id="{03D120DC-9813-4AAE-BE30-1E4DEE7D2643}"/>
              </a:ext>
            </a:extLst>
          </p:cNvPr>
          <p:cNvPicPr>
            <a:picLocks noChangeAspect="1"/>
          </p:cNvPicPr>
          <p:nvPr/>
        </p:nvPicPr>
        <p:blipFill>
          <a:blip r:embed="rId5"/>
          <a:stretch>
            <a:fillRect/>
          </a:stretch>
        </p:blipFill>
        <p:spPr>
          <a:xfrm>
            <a:off x="3787791" y="4670212"/>
            <a:ext cx="1651329" cy="1675018"/>
          </a:xfrm>
          <a:prstGeom prst="rect">
            <a:avLst/>
          </a:prstGeom>
        </p:spPr>
      </p:pic>
      <p:pic>
        <p:nvPicPr>
          <p:cNvPr id="17" name="Picture 17" descr="Kuva, joka sisältää kohteen clipart-kuva&#10;&#10;Kuvaus luotu, erittäin korkea luotettavuus">
            <a:extLst>
              <a:ext uri="{FF2B5EF4-FFF2-40B4-BE49-F238E27FC236}">
                <a16:creationId xmlns:a16="http://schemas.microsoft.com/office/drawing/2014/main" id="{7FED6427-30F0-4DE6-A4C2-60AD0F6320E4}"/>
              </a:ext>
            </a:extLst>
          </p:cNvPr>
          <p:cNvPicPr>
            <a:picLocks noChangeAspect="1"/>
          </p:cNvPicPr>
          <p:nvPr/>
        </p:nvPicPr>
        <p:blipFill>
          <a:blip r:embed="rId6"/>
          <a:stretch>
            <a:fillRect/>
          </a:stretch>
        </p:blipFill>
        <p:spPr>
          <a:xfrm>
            <a:off x="1537326" y="2680324"/>
            <a:ext cx="1959287" cy="1982976"/>
          </a:xfrm>
          <a:prstGeom prst="rect">
            <a:avLst/>
          </a:prstGeom>
        </p:spPr>
      </p:pic>
      <p:pic>
        <p:nvPicPr>
          <p:cNvPr id="21" name="Picture 21">
            <a:extLst>
              <a:ext uri="{FF2B5EF4-FFF2-40B4-BE49-F238E27FC236}">
                <a16:creationId xmlns:a16="http://schemas.microsoft.com/office/drawing/2014/main" id="{5BC5F11A-D3F7-4ED5-9AD3-4137B9FDA326}"/>
              </a:ext>
            </a:extLst>
          </p:cNvPr>
          <p:cNvPicPr>
            <a:picLocks noChangeAspect="1"/>
          </p:cNvPicPr>
          <p:nvPr/>
        </p:nvPicPr>
        <p:blipFill>
          <a:blip r:embed="rId7"/>
          <a:stretch>
            <a:fillRect/>
          </a:stretch>
        </p:blipFill>
        <p:spPr>
          <a:xfrm>
            <a:off x="1797906" y="4575455"/>
            <a:ext cx="1698706" cy="1769774"/>
          </a:xfrm>
          <a:prstGeom prst="rect">
            <a:avLst/>
          </a:prstGeom>
        </p:spPr>
      </p:pic>
    </p:spTree>
    <p:extLst>
      <p:ext uri="{BB962C8B-B14F-4D97-AF65-F5344CB8AC3E}">
        <p14:creationId xmlns:p14="http://schemas.microsoft.com/office/powerpoint/2010/main" val="1578062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Otsikko 1">
            <a:extLst>
              <a:ext uri="{FF2B5EF4-FFF2-40B4-BE49-F238E27FC236}">
                <a16:creationId xmlns:a16="http://schemas.microsoft.com/office/drawing/2014/main" id="{574E3262-E1FC-4EE0-A223-62134B09255C}"/>
              </a:ext>
            </a:extLst>
          </p:cNvPr>
          <p:cNvSpPr>
            <a:spLocks noGrp="1"/>
          </p:cNvSpPr>
          <p:nvPr>
            <p:ph type="title"/>
          </p:nvPr>
        </p:nvSpPr>
        <p:spPr>
          <a:xfrm>
            <a:off x="982923" y="3152041"/>
            <a:ext cx="7715250" cy="1143000"/>
          </a:xfrm>
        </p:spPr>
        <p:txBody>
          <a:bodyPr/>
          <a:lstStyle/>
          <a:p>
            <a:r>
              <a:rPr lang="fi-FI" altLang="fi-FI">
                <a:cs typeface="Calibri"/>
              </a:rPr>
              <a:t>Who are you?</a:t>
            </a:r>
            <a:br>
              <a:rPr lang="fi-FI" altLang="fi-FI">
                <a:cs typeface="Calibri"/>
              </a:rPr>
            </a:br>
            <a:br>
              <a:rPr lang="fi-FI" altLang="fi-FI">
                <a:cs typeface="Calibri"/>
              </a:rPr>
            </a:br>
            <a:r>
              <a:rPr lang="fi-FI" altLang="fi-FI">
                <a:cs typeface="Calibri"/>
              </a:rPr>
              <a:t>Introduce yourself using picture</a:t>
            </a:r>
          </a:p>
        </p:txBody>
      </p:sp>
      <p:pic>
        <p:nvPicPr>
          <p:cNvPr id="2" name="Picture 2">
            <a:extLst>
              <a:ext uri="{FF2B5EF4-FFF2-40B4-BE49-F238E27FC236}">
                <a16:creationId xmlns:a16="http://schemas.microsoft.com/office/drawing/2014/main" id="{65C78321-C7A2-432D-B127-104193DAF586}"/>
              </a:ext>
            </a:extLst>
          </p:cNvPr>
          <p:cNvPicPr>
            <a:picLocks noGrp="1" noChangeAspect="1"/>
          </p:cNvPicPr>
          <p:nvPr>
            <p:ph idx="1"/>
          </p:nvPr>
        </p:nvPicPr>
        <p:blipFill>
          <a:blip r:embed="rId2"/>
          <a:stretch>
            <a:fillRect/>
          </a:stretch>
        </p:blipFill>
        <p:spPr>
          <a:xfrm>
            <a:off x="3381340" y="218660"/>
            <a:ext cx="2914650" cy="2000534"/>
          </a:xfrm>
          <a:prstGeom prst="rect">
            <a:avLst/>
          </a:prstGeom>
        </p:spPr>
      </p:pic>
      <p:pic>
        <p:nvPicPr>
          <p:cNvPr id="4" name="Picture 4">
            <a:extLst>
              <a:ext uri="{FF2B5EF4-FFF2-40B4-BE49-F238E27FC236}">
                <a16:creationId xmlns:a16="http://schemas.microsoft.com/office/drawing/2014/main" id="{CADC29FE-CEBF-4B24-A6FC-B5647B36C103}"/>
              </a:ext>
            </a:extLst>
          </p:cNvPr>
          <p:cNvPicPr>
            <a:picLocks noChangeAspect="1"/>
          </p:cNvPicPr>
          <p:nvPr/>
        </p:nvPicPr>
        <p:blipFill>
          <a:blip r:embed="rId3"/>
          <a:stretch>
            <a:fillRect/>
          </a:stretch>
        </p:blipFill>
        <p:spPr>
          <a:xfrm>
            <a:off x="3951027" y="4912056"/>
            <a:ext cx="1776484" cy="1776484"/>
          </a:xfrm>
          <a:prstGeom prst="rect">
            <a:avLst/>
          </a:prstGeom>
        </p:spPr>
      </p:pic>
    </p:spTree>
    <p:extLst>
      <p:ext uri="{BB962C8B-B14F-4D97-AF65-F5344CB8AC3E}">
        <p14:creationId xmlns:p14="http://schemas.microsoft.com/office/powerpoint/2010/main" val="651857505"/>
      </p:ext>
    </p:extLst>
  </p:cSld>
  <p:clrMapOvr>
    <a:masterClrMapping/>
  </p:clrMapOvr>
</p:sld>
</file>

<file path=ppt/theme/theme1.xml><?xml version="1.0" encoding="utf-8"?>
<a:theme xmlns:a="http://schemas.openxmlformats.org/drawingml/2006/main" name="tukiliitto_powerpoint_mallipohja_2016">
  <a:themeElements>
    <a:clrScheme name="Tukiliitto_pp_varit">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2163"/>
      </a:hlink>
      <a:folHlink>
        <a:srgbClr val="00216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5168B3EBDCB5A4BBB83A9A3BCA300D4" ma:contentTypeVersion="10" ma:contentTypeDescription="Create a new document." ma:contentTypeScope="" ma:versionID="bb49e64cca39a3cdb59fd2f02bd7727a">
  <xsd:schema xmlns:xsd="http://www.w3.org/2001/XMLSchema" xmlns:xs="http://www.w3.org/2001/XMLSchema" xmlns:p="http://schemas.microsoft.com/office/2006/metadata/properties" xmlns:ns2="e64a528b-f3bd-4a9a-86df-61b81d7e8287" xmlns:ns3="eb106d1f-5234-4220-9f34-74f5cd721b8e" targetNamespace="http://schemas.microsoft.com/office/2006/metadata/properties" ma:root="true" ma:fieldsID="df08ce67958f6a68fe166ceab3154dce" ns2:_="" ns3:_="">
    <xsd:import namespace="e64a528b-f3bd-4a9a-86df-61b81d7e8287"/>
    <xsd:import namespace="eb106d1f-5234-4220-9f34-74f5cd721b8e"/>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3:SharedWithUsers" minOccurs="0"/>
                <xsd:element ref="ns3:SharedWithDetail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4a528b-f3bd-4a9a-86df-61b81d7e8287"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DateTaken" ma:index="11" nillable="true" ma:displayName="MediaServiceDateTaken" ma:description="" ma:hidden="true" ma:internalName="MediaServiceDateTaken" ma:readOnly="true">
      <xsd:simpleType>
        <xsd:restriction base="dms:Text"/>
      </xsd:simpleType>
    </xsd:element>
    <xsd:element name="MediaServiceLocation" ma:index="12" nillable="true" ma:displayName="MediaServiceLocation" ma:description="" ma:internalName="MediaServiceLocation"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b106d1f-5234-4220-9f34-74f5cd721b8e"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87838E7-5EAA-4B73-8B19-09C4144B0CAD}"/>
</file>

<file path=customXml/itemProps2.xml><?xml version="1.0" encoding="utf-8"?>
<ds:datastoreItem xmlns:ds="http://schemas.openxmlformats.org/officeDocument/2006/customXml" ds:itemID="{3C2019F3-AE92-4185-A839-2614F7CDE137}">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DE74C08A-C81A-4F52-8ADB-49D09C6FBA7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tukiliitto_powerpoint_mallipohja_2016</Template>
  <Application>Microsoft Office PowerPoint</Application>
  <PresentationFormat>On-screen Show (4:3)</PresentationFormat>
  <Slides>47</Slides>
  <Notes>0</Notes>
  <HiddenSlides>0</HiddenSlides>
  <ScaleCrop>false</ScaleCrop>
  <HeadingPairs>
    <vt:vector size="4" baseType="variant">
      <vt:variant>
        <vt:lpstr>Theme</vt:lpstr>
      </vt:variant>
      <vt:variant>
        <vt:i4>1</vt:i4>
      </vt:variant>
      <vt:variant>
        <vt:lpstr>Slide Titles</vt:lpstr>
      </vt:variant>
      <vt:variant>
        <vt:i4>47</vt:i4>
      </vt:variant>
    </vt:vector>
  </HeadingPairs>
  <TitlesOfParts>
    <vt:vector size="48" baseType="lpstr">
      <vt:lpstr>tukiliitto_powerpoint_mallipohja_2016</vt:lpstr>
      <vt:lpstr>Experiences and good practises in Inclusion Finland KVTL </vt:lpstr>
      <vt:lpstr>Where we come from?</vt:lpstr>
      <vt:lpstr>Inclusion Finland KVTL</vt:lpstr>
      <vt:lpstr>Our funding</vt:lpstr>
      <vt:lpstr>Riikka Manninen</vt:lpstr>
      <vt:lpstr>Wilma Karikko</vt:lpstr>
      <vt:lpstr>Jonna Suhonen</vt:lpstr>
      <vt:lpstr>Sirpa Mäkinen</vt:lpstr>
      <vt:lpstr>Who are you?  Introduce yourself using picture</vt:lpstr>
      <vt:lpstr>With whom we work?</vt:lpstr>
      <vt:lpstr>PowerPoint Presentation</vt:lpstr>
      <vt:lpstr>Why our work matters?</vt:lpstr>
      <vt:lpstr>Why our work matters?</vt:lpstr>
      <vt:lpstr>Vavan video</vt:lpstr>
      <vt:lpstr>What we have learned about online support</vt:lpstr>
      <vt:lpstr>What we have learned from parents</vt:lpstr>
      <vt:lpstr>How we work?</vt:lpstr>
      <vt:lpstr> Solution focused approach  </vt:lpstr>
      <vt:lpstr> Expertise by experience  </vt:lpstr>
      <vt:lpstr>Co-creation  </vt:lpstr>
      <vt:lpstr>Online support</vt:lpstr>
      <vt:lpstr>Peer support</vt:lpstr>
      <vt:lpstr>Face me -attitude</vt:lpstr>
      <vt:lpstr>Experimental learning</vt:lpstr>
      <vt:lpstr>Tell experiences  from your life or work? Choose one or two of these subjects: Solution focused approach Expertice by experience Co-creation Online support Peer support Face me –attitude Experimental learning  </vt:lpstr>
      <vt:lpstr> We will tell you three cases from our work.  After that we discuss about these cases in groups.  What kind of thoughts and feelings you have?  What kind of support you have for these situations in your country? What kind of support there shoud be available for these situations? How do you use expertice by experience in your country?   </vt:lpstr>
      <vt:lpstr>Online support for parents of youngsters</vt:lpstr>
      <vt:lpstr>Tommi and his parents</vt:lpstr>
      <vt:lpstr>PowerPoint Presentation</vt:lpstr>
      <vt:lpstr>PowerPoint Presentation</vt:lpstr>
      <vt:lpstr> Empowering parents with intellectual disabilities</vt:lpstr>
      <vt:lpstr>Kaisa and her three children</vt:lpstr>
      <vt:lpstr>Kaisa and her three children</vt:lpstr>
      <vt:lpstr> Supporting adults' indenpendent living  </vt:lpstr>
      <vt:lpstr>Heikki lives independently</vt:lpstr>
      <vt:lpstr>Heikki lives independently</vt:lpstr>
      <vt:lpstr>Discussion about cases:  What kind of thoughts and feelings you have?   What kind of support you have for these situations in your country?  What kind of support there shoud be available for these situations?  How do you use expertice by experience in your country?     </vt:lpstr>
      <vt:lpstr>PowerPoint Presentation</vt:lpstr>
      <vt:lpstr>Online platforms</vt:lpstr>
      <vt:lpstr>Online support</vt:lpstr>
      <vt:lpstr>Empowering parents with intellectual disabilities</vt:lpstr>
      <vt:lpstr>Kaisa`s path at the project</vt:lpstr>
      <vt:lpstr>Kaisa`s path at the project </vt:lpstr>
      <vt:lpstr>What we provide to Heikki?</vt:lpstr>
      <vt:lpstr>Heikki's path at the project</vt:lpstr>
      <vt:lpstr>What idea or thought you take with you from this session?</vt:lpstr>
      <vt:lpstr>   Thank you! Ačiū!</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Sanna Salmela</dc:creator>
  <cp:revision>1</cp:revision>
  <cp:lastPrinted>2019-01-18T07:37:02Z</cp:lastPrinted>
  <dcterms:created xsi:type="dcterms:W3CDTF">2016-02-02T13:06:17Z</dcterms:created>
  <dcterms:modified xsi:type="dcterms:W3CDTF">2019-05-24T12:14:23Z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0x01010075168B3EBDCB5A4BBB83A9A3BCA300D4</vt:lpwstr>
  </property>
</Properties>
</file>