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735763" cy="9866313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A64B"/>
    <a:srgbClr val="5756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5" autoAdjust="0"/>
    <p:restoredTop sz="96305" autoAdjust="0"/>
  </p:normalViewPr>
  <p:slideViewPr>
    <p:cSldViewPr snapToGrid="0" snapToObjects="1">
      <p:cViewPr varScale="1">
        <p:scale>
          <a:sx n="66" d="100"/>
          <a:sy n="66" d="100"/>
        </p:scale>
        <p:origin x="-110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112" d="100"/>
          <a:sy n="112" d="100"/>
        </p:scale>
        <p:origin x="1578" y="-9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F32D4FB-B9AA-4F53-8B86-E99D8EEE744D}" type="datetimeFigureOut">
              <a:rPr lang="de-DE"/>
              <a:pPr>
                <a:defRPr/>
              </a:pPr>
              <a:t>07.06.2019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C02AD09-D322-4041-8620-3CCE8033E08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163099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A8D7940-283B-4374-827C-D44FC2409F0E}" type="datetimeFigureOut">
              <a:rPr lang="de-DE"/>
              <a:pPr>
                <a:defRPr/>
              </a:pPr>
              <a:t>07.06.2019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noProof="0" smtClean="0"/>
              <a:t>Mastertextformat bearbeiten</a:t>
            </a:r>
          </a:p>
          <a:p>
            <a:pPr lvl="1"/>
            <a:r>
              <a:rPr lang="de-AT" noProof="0" smtClean="0"/>
              <a:t>Zweite Ebene</a:t>
            </a:r>
          </a:p>
          <a:p>
            <a:pPr lvl="2"/>
            <a:r>
              <a:rPr lang="de-AT" noProof="0" smtClean="0"/>
              <a:t>Dritte Ebene</a:t>
            </a:r>
          </a:p>
          <a:p>
            <a:pPr lvl="3"/>
            <a:r>
              <a:rPr lang="de-AT" noProof="0" smtClean="0"/>
              <a:t>Vierte Ebene</a:t>
            </a:r>
          </a:p>
          <a:p>
            <a:pPr lvl="4"/>
            <a:r>
              <a:rPr lang="de-AT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852FF7F-DED4-478D-8D19-318091F3AAA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523786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AT" altLang="de-DE" smtClean="0"/>
          </a:p>
        </p:txBody>
      </p:sp>
      <p:sp>
        <p:nvSpPr>
          <p:cNvPr id="12291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F3BBC0BF-BC4C-41A5-851A-5BE72E9BEB05}" type="slidenum">
              <a:rPr lang="de-DE" altLang="de-DE"/>
              <a:pPr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67921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1" descr="LH_FacetteAbfallend_RGB_300dpi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08663"/>
            <a:ext cx="91440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-68263"/>
            <a:ext cx="2603500" cy="146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2800" b="1" cap="all">
                <a:latin typeface="Verdana"/>
                <a:cs typeface="Verdana"/>
              </a:defRPr>
            </a:lvl1pPr>
          </a:lstStyle>
          <a:p>
            <a:r>
              <a:rPr lang="en-US" dirty="0" smtClean="0"/>
              <a:t>Titelmasterformat durch Klicken bearbeiten</a:t>
            </a:r>
            <a:endParaRPr lang="de-DE" dirty="0"/>
          </a:p>
        </p:txBody>
      </p:sp>
      <p:sp>
        <p:nvSpPr>
          <p:cNvPr id="12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rgbClr val="000000"/>
                </a:solidFill>
                <a:latin typeface="Verdana"/>
                <a:cs typeface="Verdana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05029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+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" y="-68263"/>
            <a:ext cx="2603500" cy="146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237442"/>
            <a:ext cx="8229600" cy="1143000"/>
          </a:xfrm>
        </p:spPr>
        <p:txBody>
          <a:bodyPr/>
          <a:lstStyle>
            <a:lvl1pPr>
              <a:defRPr>
                <a:latin typeface="Verdana"/>
                <a:cs typeface="Verdana"/>
              </a:defRPr>
            </a:lvl1pPr>
          </a:lstStyle>
          <a:p>
            <a:r>
              <a:rPr lang="en-US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702057"/>
            <a:ext cx="8229600" cy="3072506"/>
          </a:xfrm>
        </p:spPr>
        <p:txBody>
          <a:bodyPr/>
          <a:lstStyle>
            <a:lvl1pPr marL="457200" indent="-457200">
              <a:buFontTx/>
              <a:buBlip>
                <a:blip r:embed="rId3"/>
              </a:buBlip>
              <a:defRPr>
                <a:latin typeface="Verdana"/>
                <a:cs typeface="Verdana"/>
              </a:defRPr>
            </a:lvl1pPr>
            <a:lvl2pPr marL="742950" indent="-285750">
              <a:buFontTx/>
              <a:buBlip>
                <a:blip r:embed="rId3"/>
              </a:buBlip>
              <a:defRPr>
                <a:latin typeface="Verdana"/>
                <a:cs typeface="Verdana"/>
              </a:defRPr>
            </a:lvl2pPr>
            <a:lvl3pPr marL="1143000" indent="-228600">
              <a:buFontTx/>
              <a:buBlip>
                <a:blip r:embed="rId3"/>
              </a:buBlip>
              <a:defRPr>
                <a:latin typeface="Verdana"/>
                <a:cs typeface="Verdana"/>
              </a:defRPr>
            </a:lvl3pPr>
            <a:lvl4pPr marL="1600200" indent="-228600">
              <a:buFontTx/>
              <a:buBlip>
                <a:blip r:embed="rId3"/>
              </a:buBlip>
              <a:defRPr>
                <a:latin typeface="Verdana"/>
                <a:cs typeface="Verdana"/>
              </a:defRPr>
            </a:lvl4pPr>
            <a:lvl5pPr marL="2057400" indent="-228600">
              <a:buFontTx/>
              <a:buBlip>
                <a:blip r:embed="rId3"/>
              </a:buBlip>
              <a:defRPr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Textmasterformate durch Klicken bearbeiten</a:t>
            </a:r>
          </a:p>
          <a:p>
            <a:pPr lvl="1"/>
            <a:r>
              <a:rPr lang="en-US" dirty="0" smtClean="0"/>
              <a:t>Zweite Ebene</a:t>
            </a:r>
          </a:p>
          <a:p>
            <a:pPr lvl="2"/>
            <a:r>
              <a:rPr lang="en-US" dirty="0" smtClean="0"/>
              <a:t>Dritte Ebene</a:t>
            </a:r>
          </a:p>
          <a:p>
            <a:pPr lvl="3"/>
            <a:r>
              <a:rPr lang="en-US" dirty="0" smtClean="0"/>
              <a:t>Vierte Ebene</a:t>
            </a:r>
          </a:p>
          <a:p>
            <a:pPr lvl="4"/>
            <a:r>
              <a:rPr lang="en-US" dirty="0" smtClean="0"/>
              <a:t>Fünfte Ebene</a:t>
            </a:r>
            <a:endParaRPr lang="de-DE" dirty="0"/>
          </a:p>
        </p:txBody>
      </p:sp>
      <p:sp>
        <p:nvSpPr>
          <p:cNvPr id="5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1"/>
          </p:nvPr>
        </p:nvSpPr>
        <p:spPr>
          <a:xfrm>
            <a:off x="3124200" y="629761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err="1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7" name="Foliennummernplatzhalter 10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CFC4E78-78E3-4E95-90FB-E9E0EDFCC98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81357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233978"/>
            <a:ext cx="8229600" cy="4540586"/>
          </a:xfrm>
        </p:spPr>
        <p:txBody>
          <a:bodyPr/>
          <a:lstStyle>
            <a:lvl1pPr marL="457200" indent="-457200">
              <a:buSzPct val="100000"/>
              <a:buFontTx/>
              <a:buBlip>
                <a:blip r:embed="rId2"/>
              </a:buBlip>
              <a:defRPr>
                <a:latin typeface="Verdana"/>
                <a:cs typeface="Verdana"/>
              </a:defRPr>
            </a:lvl1pPr>
            <a:lvl2pPr marL="742950" indent="-285750">
              <a:buSzPct val="100000"/>
              <a:buFontTx/>
              <a:buBlip>
                <a:blip r:embed="rId2"/>
              </a:buBlip>
              <a:defRPr>
                <a:latin typeface="Verdana"/>
                <a:cs typeface="Verdana"/>
              </a:defRPr>
            </a:lvl2pPr>
            <a:lvl3pPr marL="1143000" indent="-228600">
              <a:buSzPct val="100000"/>
              <a:buFontTx/>
              <a:buBlip>
                <a:blip r:embed="rId2"/>
              </a:buBlip>
              <a:defRPr sz="2400">
                <a:latin typeface="Verdana"/>
                <a:cs typeface="Verdana"/>
              </a:defRPr>
            </a:lvl3pPr>
            <a:lvl4pPr marL="1600200" indent="-228600">
              <a:buSzPct val="100000"/>
              <a:buFontTx/>
              <a:buBlip>
                <a:blip r:embed="rId2"/>
              </a:buBlip>
              <a:defRPr>
                <a:latin typeface="Verdana"/>
                <a:cs typeface="Verdana"/>
              </a:defRPr>
            </a:lvl4pPr>
            <a:lvl5pPr marL="2057400" indent="-228600">
              <a:buSzPct val="100000"/>
              <a:buFontTx/>
              <a:buBlip>
                <a:blip r:embed="rId2"/>
              </a:buBlip>
              <a:defRPr>
                <a:latin typeface="Verdana"/>
                <a:cs typeface="Verdana"/>
              </a:defRPr>
            </a:lvl5pPr>
          </a:lstStyle>
          <a:p>
            <a:pPr lvl="0"/>
            <a:r>
              <a:rPr lang="en-US" dirty="0" smtClean="0"/>
              <a:t>Textmasterformate durch Klicken bearbeiten</a:t>
            </a:r>
          </a:p>
          <a:p>
            <a:pPr lvl="1"/>
            <a:r>
              <a:rPr lang="en-US" dirty="0" smtClean="0"/>
              <a:t>Zweite Ebene</a:t>
            </a:r>
          </a:p>
          <a:p>
            <a:pPr lvl="2"/>
            <a:r>
              <a:rPr lang="en-US" dirty="0" smtClean="0"/>
              <a:t>Dritte Ebene</a:t>
            </a:r>
          </a:p>
          <a:p>
            <a:pPr lvl="3"/>
            <a:r>
              <a:rPr lang="en-US" dirty="0" smtClean="0"/>
              <a:t>Vierte Ebene</a:t>
            </a:r>
          </a:p>
          <a:p>
            <a:pPr lvl="4"/>
            <a:r>
              <a:rPr lang="en-US" dirty="0" smtClean="0"/>
              <a:t>Fünfte Ebene</a:t>
            </a:r>
            <a:endParaRPr lang="de-DE" dirty="0"/>
          </a:p>
        </p:txBody>
      </p:sp>
      <p:sp>
        <p:nvSpPr>
          <p:cNvPr id="4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081D8D-DF4A-43C5-ABB4-3B9C728B2590}" type="datetimeFigureOut">
              <a:rPr lang="de-DE"/>
              <a:pPr>
                <a:defRPr/>
              </a:pPr>
              <a:t>07.06.2019</a:t>
            </a:fld>
            <a:endParaRPr lang="de-DE"/>
          </a:p>
        </p:txBody>
      </p:sp>
      <p:sp>
        <p:nvSpPr>
          <p:cNvPr id="5" name="Fußzeilenplatzhalt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Nachname/Projekttitel</a:t>
            </a:r>
          </a:p>
        </p:txBody>
      </p:sp>
      <p:sp>
        <p:nvSpPr>
          <p:cNvPr id="6" name="Foliennummernplatzhalter 10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766CF53-DAE1-4975-A394-2E748904F35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3047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+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233977"/>
            <a:ext cx="8229600" cy="1116478"/>
          </a:xfrm>
        </p:spPr>
        <p:txBody>
          <a:bodyPr/>
          <a:lstStyle>
            <a:lvl1pPr>
              <a:defRPr>
                <a:latin typeface="Verdana"/>
                <a:cs typeface="Verdana"/>
              </a:defRPr>
            </a:lvl1pPr>
          </a:lstStyle>
          <a:p>
            <a:r>
              <a:rPr lang="en-US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702056"/>
            <a:ext cx="4038600" cy="3072507"/>
          </a:xfrm>
        </p:spPr>
        <p:txBody>
          <a:bodyPr/>
          <a:lstStyle>
            <a:lvl1pPr marL="457200" indent="-457200">
              <a:buSzPct val="100000"/>
              <a:buFontTx/>
              <a:buBlip>
                <a:blip r:embed="rId2"/>
              </a:buBlip>
              <a:defRPr sz="2800">
                <a:latin typeface="Verdana"/>
                <a:cs typeface="Verdana"/>
              </a:defRPr>
            </a:lvl1pPr>
            <a:lvl2pPr marL="742950" indent="-285750">
              <a:buSzPct val="100000"/>
              <a:buFontTx/>
              <a:buBlip>
                <a:blip r:embed="rId2"/>
              </a:buBlip>
              <a:defRPr sz="2400">
                <a:latin typeface="Verdana"/>
                <a:cs typeface="Verdana"/>
              </a:defRPr>
            </a:lvl2pPr>
            <a:lvl3pPr marL="1143000" indent="-228600">
              <a:buSzPct val="100000"/>
              <a:buFontTx/>
              <a:buBlip>
                <a:blip r:embed="rId2"/>
              </a:buBlip>
              <a:defRPr sz="2000">
                <a:latin typeface="Verdana"/>
                <a:cs typeface="Verdana"/>
              </a:defRPr>
            </a:lvl3pPr>
            <a:lvl4pPr marL="1600200" indent="-228600">
              <a:buSzPct val="100000"/>
              <a:buFontTx/>
              <a:buBlip>
                <a:blip r:embed="rId2"/>
              </a:buBlip>
              <a:defRPr sz="1800">
                <a:latin typeface="Verdana"/>
                <a:cs typeface="Verdana"/>
              </a:defRPr>
            </a:lvl4pPr>
            <a:lvl5pPr marL="2057400" indent="-228600">
              <a:buSzPct val="100000"/>
              <a:buFontTx/>
              <a:buBlip>
                <a:blip r:embed="rId2"/>
              </a:buBlip>
              <a:defRPr sz="1800">
                <a:latin typeface="Verdana"/>
                <a:cs typeface="Verdan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Textmasterformate durch Klicken bearbeiten</a:t>
            </a:r>
          </a:p>
          <a:p>
            <a:pPr lvl="1"/>
            <a:r>
              <a:rPr lang="en-US" dirty="0" smtClean="0"/>
              <a:t>Zweite Ebene</a:t>
            </a:r>
          </a:p>
          <a:p>
            <a:pPr lvl="2"/>
            <a:r>
              <a:rPr lang="en-US" dirty="0" smtClean="0"/>
              <a:t>Dritte Ebene</a:t>
            </a:r>
          </a:p>
          <a:p>
            <a:pPr lvl="3"/>
            <a:r>
              <a:rPr lang="en-US" dirty="0" smtClean="0"/>
              <a:t>Vierte Ebene</a:t>
            </a:r>
          </a:p>
          <a:p>
            <a:pPr lvl="4"/>
            <a:r>
              <a:rPr lang="en-US" dirty="0" smtClean="0"/>
              <a:t>Fünfte Ebene</a:t>
            </a:r>
            <a:endParaRPr lang="de-DE" dirty="0"/>
          </a:p>
        </p:txBody>
      </p:sp>
      <p:sp>
        <p:nvSpPr>
          <p:cNvPr id="11" name="Inhaltsplatzhalter 2"/>
          <p:cNvSpPr>
            <a:spLocks noGrp="1"/>
          </p:cNvSpPr>
          <p:nvPr>
            <p:ph sz="half" idx="13"/>
          </p:nvPr>
        </p:nvSpPr>
        <p:spPr>
          <a:xfrm>
            <a:off x="4648200" y="2702057"/>
            <a:ext cx="4038600" cy="3072506"/>
          </a:xfrm>
        </p:spPr>
        <p:txBody>
          <a:bodyPr/>
          <a:lstStyle>
            <a:lvl1pPr marL="457200" indent="-457200">
              <a:buSzPct val="100000"/>
              <a:buFontTx/>
              <a:buBlip>
                <a:blip r:embed="rId2"/>
              </a:buBlip>
              <a:defRPr sz="2800">
                <a:latin typeface="Verdana"/>
                <a:cs typeface="Verdana"/>
              </a:defRPr>
            </a:lvl1pPr>
            <a:lvl2pPr marL="742950" indent="-285750">
              <a:buSzPct val="100000"/>
              <a:buFontTx/>
              <a:buBlip>
                <a:blip r:embed="rId2"/>
              </a:buBlip>
              <a:defRPr sz="2400">
                <a:latin typeface="Verdana"/>
                <a:cs typeface="Verdana"/>
              </a:defRPr>
            </a:lvl2pPr>
            <a:lvl3pPr marL="1143000" indent="-228600">
              <a:buSzPct val="100000"/>
              <a:buFontTx/>
              <a:buBlip>
                <a:blip r:embed="rId2"/>
              </a:buBlip>
              <a:defRPr sz="2000">
                <a:latin typeface="Verdana"/>
                <a:cs typeface="Verdana"/>
              </a:defRPr>
            </a:lvl3pPr>
            <a:lvl4pPr marL="1600200" indent="-228600">
              <a:buSzPct val="100000"/>
              <a:buFontTx/>
              <a:buBlip>
                <a:blip r:embed="rId2"/>
              </a:buBlip>
              <a:defRPr sz="1800">
                <a:latin typeface="Verdana"/>
                <a:cs typeface="Verdana"/>
              </a:defRPr>
            </a:lvl4pPr>
            <a:lvl5pPr marL="2057400" indent="-228600">
              <a:buSzPct val="100000"/>
              <a:buFontTx/>
              <a:buBlip>
                <a:blip r:embed="rId2"/>
              </a:buBlip>
              <a:defRPr sz="1800">
                <a:latin typeface="Verdana"/>
                <a:cs typeface="Verdan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Textmasterformate durch Klicken bearbeiten</a:t>
            </a:r>
          </a:p>
          <a:p>
            <a:pPr lvl="1"/>
            <a:r>
              <a:rPr lang="en-US" dirty="0" smtClean="0"/>
              <a:t>Zweite Ebene</a:t>
            </a:r>
          </a:p>
          <a:p>
            <a:pPr lvl="2"/>
            <a:r>
              <a:rPr lang="en-US" dirty="0" smtClean="0"/>
              <a:t>Dritte Ebene</a:t>
            </a:r>
          </a:p>
          <a:p>
            <a:pPr lvl="3"/>
            <a:r>
              <a:rPr lang="en-US" dirty="0" smtClean="0"/>
              <a:t>Vierte Ebene</a:t>
            </a:r>
          </a:p>
          <a:p>
            <a:pPr lvl="4"/>
            <a:r>
              <a:rPr lang="en-US" dirty="0" smtClean="0"/>
              <a:t>Fünfte Ebene</a:t>
            </a:r>
            <a:endParaRPr lang="de-DE" dirty="0"/>
          </a:p>
        </p:txBody>
      </p:sp>
      <p:sp>
        <p:nvSpPr>
          <p:cNvPr id="5" name="Datumsplatzhalter 6"/>
          <p:cNvSpPr>
            <a:spLocks noGrp="1"/>
          </p:cNvSpPr>
          <p:nvPr>
            <p:ph type="dt" sz="half" idx="1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3DF94F-7F47-42B7-A3DB-99219CD45B15}" type="datetimeFigureOut">
              <a:rPr lang="de-DE"/>
              <a:pPr>
                <a:defRPr/>
              </a:pPr>
              <a:t>07.06.2019</a:t>
            </a:fld>
            <a:endParaRPr lang="de-DE"/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Nachname/Projekttitel</a:t>
            </a:r>
          </a:p>
        </p:txBody>
      </p:sp>
      <p:sp>
        <p:nvSpPr>
          <p:cNvPr id="7" name="Foliennummernplatzhalter 10"/>
          <p:cNvSpPr>
            <a:spLocks noGrp="1"/>
          </p:cNvSpPr>
          <p:nvPr>
            <p:ph type="sldNum" sz="quarter" idx="16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5BDEC81-8DA2-4876-880F-4CABDE76190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8213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33976"/>
            <a:ext cx="4038600" cy="4540587"/>
          </a:xfrm>
        </p:spPr>
        <p:txBody>
          <a:bodyPr/>
          <a:lstStyle>
            <a:lvl1pPr marL="457200" indent="-457200">
              <a:buSzPct val="100000"/>
              <a:buFontTx/>
              <a:buBlip>
                <a:blip r:embed="rId2"/>
              </a:buBlip>
              <a:defRPr sz="2800">
                <a:latin typeface="Verdana"/>
                <a:cs typeface="Verdana"/>
              </a:defRPr>
            </a:lvl1pPr>
            <a:lvl2pPr marL="742950" indent="-285750">
              <a:buSzPct val="100000"/>
              <a:buFontTx/>
              <a:buBlip>
                <a:blip r:embed="rId2"/>
              </a:buBlip>
              <a:defRPr sz="2400">
                <a:latin typeface="Verdana"/>
                <a:cs typeface="Verdana"/>
              </a:defRPr>
            </a:lvl2pPr>
            <a:lvl3pPr marL="1143000" indent="-228600">
              <a:buSzPct val="100000"/>
              <a:buFontTx/>
              <a:buBlip>
                <a:blip r:embed="rId2"/>
              </a:buBlip>
              <a:defRPr sz="2000">
                <a:latin typeface="Verdana"/>
                <a:cs typeface="Verdana"/>
              </a:defRPr>
            </a:lvl3pPr>
            <a:lvl4pPr marL="1600200" indent="-228600">
              <a:buSzPct val="100000"/>
              <a:buFontTx/>
              <a:buBlip>
                <a:blip r:embed="rId2"/>
              </a:buBlip>
              <a:defRPr sz="1800">
                <a:latin typeface="Verdana"/>
                <a:cs typeface="Verdana"/>
              </a:defRPr>
            </a:lvl4pPr>
            <a:lvl5pPr marL="2057400" indent="-228600">
              <a:buSzPct val="100000"/>
              <a:buFontTx/>
              <a:buBlip>
                <a:blip r:embed="rId2"/>
              </a:buBlip>
              <a:defRPr sz="1800">
                <a:latin typeface="Verdana"/>
                <a:cs typeface="Verdan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Textmasterformate durch Klicken bearbeiten</a:t>
            </a:r>
          </a:p>
          <a:p>
            <a:pPr lvl="1"/>
            <a:r>
              <a:rPr lang="en-US" dirty="0" smtClean="0"/>
              <a:t>Zweite Ebene</a:t>
            </a:r>
          </a:p>
          <a:p>
            <a:pPr lvl="2"/>
            <a:r>
              <a:rPr lang="en-US" dirty="0" smtClean="0"/>
              <a:t>Dritte Ebene</a:t>
            </a:r>
          </a:p>
          <a:p>
            <a:pPr lvl="3"/>
            <a:r>
              <a:rPr lang="en-US" dirty="0" smtClean="0"/>
              <a:t>Vierte Ebene</a:t>
            </a:r>
          </a:p>
          <a:p>
            <a:pPr lvl="4"/>
            <a:r>
              <a:rPr lang="en-US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33977"/>
            <a:ext cx="4038600" cy="4540586"/>
          </a:xfrm>
        </p:spPr>
        <p:txBody>
          <a:bodyPr/>
          <a:lstStyle>
            <a:lvl1pPr marL="457200" indent="-457200">
              <a:buSzPct val="100000"/>
              <a:buFontTx/>
              <a:buBlip>
                <a:blip r:embed="rId2"/>
              </a:buBlip>
              <a:defRPr sz="2800">
                <a:latin typeface="Verdana"/>
                <a:cs typeface="Verdana"/>
              </a:defRPr>
            </a:lvl1pPr>
            <a:lvl2pPr>
              <a:defRPr sz="2400">
                <a:latin typeface="Verdana"/>
                <a:cs typeface="Verdana"/>
              </a:defRPr>
            </a:lvl2pPr>
            <a:lvl3pPr>
              <a:defRPr sz="2000">
                <a:latin typeface="Verdana"/>
                <a:cs typeface="Verdana"/>
              </a:defRPr>
            </a:lvl3pPr>
            <a:lvl4pPr>
              <a:defRPr sz="1800">
                <a:latin typeface="Verdana"/>
                <a:cs typeface="Verdana"/>
              </a:defRPr>
            </a:lvl4pPr>
            <a:lvl5pPr>
              <a:defRPr sz="1800">
                <a:latin typeface="Verdana"/>
                <a:cs typeface="Verdan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Textmasterformate durch Klicken bearbeiten</a:t>
            </a:r>
          </a:p>
          <a:p>
            <a:pPr lvl="1"/>
            <a:r>
              <a:rPr lang="en-US" dirty="0" smtClean="0"/>
              <a:t>Zweite Ebene</a:t>
            </a:r>
          </a:p>
          <a:p>
            <a:pPr lvl="2"/>
            <a:r>
              <a:rPr lang="en-US" dirty="0" smtClean="0"/>
              <a:t>Dritte Ebene</a:t>
            </a:r>
          </a:p>
          <a:p>
            <a:pPr lvl="3"/>
            <a:r>
              <a:rPr lang="en-US" dirty="0" smtClean="0"/>
              <a:t>Vierte Ebene</a:t>
            </a:r>
          </a:p>
          <a:p>
            <a:pPr lvl="4"/>
            <a:r>
              <a:rPr lang="en-US" dirty="0" smtClean="0"/>
              <a:t>Fünfte Ebene</a:t>
            </a:r>
            <a:endParaRPr lang="de-DE" dirty="0"/>
          </a:p>
        </p:txBody>
      </p:sp>
      <p:sp>
        <p:nvSpPr>
          <p:cNvPr id="5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8167A6-C2FB-4449-9048-B7B3880BDEB4}" type="datetimeFigureOut">
              <a:rPr lang="de-DE"/>
              <a:pPr>
                <a:defRPr/>
              </a:pPr>
              <a:t>07.06.2019</a:t>
            </a:fld>
            <a:endParaRPr lang="de-DE"/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Nachname/Projekttitel</a:t>
            </a:r>
          </a:p>
        </p:txBody>
      </p:sp>
      <p:sp>
        <p:nvSpPr>
          <p:cNvPr id="7" name="Foliennummernplatzhalter 10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D28C1F3-A8B6-4CA5-B559-00192AE4DB4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43742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+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348926"/>
            <a:ext cx="3008313" cy="997468"/>
          </a:xfrm>
        </p:spPr>
        <p:txBody>
          <a:bodyPr anchor="b"/>
          <a:lstStyle>
            <a:lvl1pPr algn="l">
              <a:defRPr sz="2000" b="1">
                <a:latin typeface="Verdana"/>
                <a:cs typeface="Verdana"/>
              </a:defRPr>
            </a:lvl1pPr>
          </a:lstStyle>
          <a:p>
            <a:r>
              <a:rPr lang="en-US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233977"/>
            <a:ext cx="5111750" cy="4540585"/>
          </a:xfrm>
        </p:spPr>
        <p:txBody>
          <a:bodyPr/>
          <a:lstStyle>
            <a:lvl1pPr marL="457200" indent="-457200">
              <a:buFontTx/>
              <a:buBlip>
                <a:blip r:embed="rId2"/>
              </a:buBlip>
              <a:defRPr sz="3200">
                <a:latin typeface="Verdana"/>
                <a:cs typeface="Verdana"/>
              </a:defRPr>
            </a:lvl1pPr>
            <a:lvl2pPr>
              <a:defRPr sz="2800">
                <a:latin typeface="Verdana"/>
                <a:cs typeface="Verdana"/>
              </a:defRPr>
            </a:lvl2pPr>
            <a:lvl3pPr>
              <a:defRPr sz="2400">
                <a:latin typeface="Verdana"/>
                <a:cs typeface="Verdana"/>
              </a:defRPr>
            </a:lvl3pPr>
            <a:lvl4pPr>
              <a:defRPr sz="2000">
                <a:latin typeface="Verdana"/>
                <a:cs typeface="Verdana"/>
              </a:defRPr>
            </a:lvl4pPr>
            <a:lvl5pPr>
              <a:defRPr sz="2000">
                <a:latin typeface="Verdana"/>
                <a:cs typeface="Verdan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Textmasterformate durch Klicken bearbeiten</a:t>
            </a:r>
          </a:p>
          <a:p>
            <a:pPr lvl="1"/>
            <a:r>
              <a:rPr lang="en-US" dirty="0" smtClean="0"/>
              <a:t>Zweite Ebene</a:t>
            </a:r>
          </a:p>
          <a:p>
            <a:pPr lvl="2"/>
            <a:r>
              <a:rPr lang="en-US" dirty="0" smtClean="0"/>
              <a:t>Dritte Ebene</a:t>
            </a:r>
          </a:p>
          <a:p>
            <a:pPr lvl="3"/>
            <a:r>
              <a:rPr lang="en-US" dirty="0" smtClean="0"/>
              <a:t>Vierte Ebene</a:t>
            </a:r>
          </a:p>
          <a:p>
            <a:pPr lvl="4"/>
            <a:r>
              <a:rPr lang="en-US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2346395"/>
            <a:ext cx="3008313" cy="3428168"/>
          </a:xfrm>
        </p:spPr>
        <p:txBody>
          <a:bodyPr/>
          <a:lstStyle>
            <a:lvl1pPr marL="0" indent="0">
              <a:buNone/>
              <a:defRPr sz="1400">
                <a:latin typeface="Verdana"/>
                <a:cs typeface="Verdan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Textmasterformate durch Klicken bearbeiten</a:t>
            </a:r>
          </a:p>
          <a:p>
            <a:pPr lvl="1"/>
            <a:r>
              <a:rPr lang="en-US" dirty="0" smtClean="0"/>
              <a:t>Zweite Ebene</a:t>
            </a:r>
          </a:p>
        </p:txBody>
      </p:sp>
      <p:sp>
        <p:nvSpPr>
          <p:cNvPr id="5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CF1FA9-1FFF-4562-8EA1-D51040CA1EBC}" type="datetimeFigureOut">
              <a:rPr lang="de-DE"/>
              <a:pPr>
                <a:defRPr/>
              </a:pPr>
              <a:t>07.06.2019</a:t>
            </a:fld>
            <a:endParaRPr lang="de-DE"/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Nachname/Projekttitel</a:t>
            </a:r>
          </a:p>
        </p:txBody>
      </p:sp>
      <p:sp>
        <p:nvSpPr>
          <p:cNvPr id="7" name="Foliennummernplatzhalter 10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93D5D6-52CD-45A3-9B6F-D6275B1EDBC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1737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+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444206"/>
            <a:ext cx="5486400" cy="566738"/>
          </a:xfrm>
        </p:spPr>
        <p:txBody>
          <a:bodyPr anchor="b"/>
          <a:lstStyle>
            <a:lvl1pPr algn="l">
              <a:defRPr sz="2000" b="1" baseline="0">
                <a:latin typeface="Verdana"/>
                <a:cs typeface="Verdana"/>
              </a:defRPr>
            </a:lvl1pPr>
          </a:lstStyle>
          <a:p>
            <a:r>
              <a:rPr lang="en-US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233977"/>
            <a:ext cx="5486400" cy="3141997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Verdana"/>
                <a:cs typeface="Verdan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Bild durch Klicken auf Symbol hinzufügen</a:t>
            </a:r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010996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Verdana"/>
                <a:cs typeface="Verdan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Textmasterformate durch Klicken bearbeiten</a:t>
            </a:r>
          </a:p>
        </p:txBody>
      </p:sp>
      <p:sp>
        <p:nvSpPr>
          <p:cNvPr id="5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02A858-61A6-43D8-93A8-44129C017703}" type="datetimeFigureOut">
              <a:rPr lang="de-DE"/>
              <a:pPr>
                <a:defRPr/>
              </a:pPr>
              <a:t>07.06.2019</a:t>
            </a:fld>
            <a:endParaRPr lang="de-DE"/>
          </a:p>
        </p:txBody>
      </p:sp>
      <p:sp>
        <p:nvSpPr>
          <p:cNvPr id="6" name="Fußzeilenplatzhalter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Nachname/Projekttitel</a:t>
            </a:r>
          </a:p>
        </p:txBody>
      </p:sp>
      <p:sp>
        <p:nvSpPr>
          <p:cNvPr id="7" name="Foliennummernplatzhalter 10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0975029-856C-4A53-9DEE-57AD4E6510B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448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120808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 smtClean="0"/>
              <a:t>Mastertitelformat bearbeiten</a:t>
            </a:r>
            <a:endParaRPr lang="de-DE" altLang="de-DE" smtClean="0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2701925"/>
            <a:ext cx="8229600" cy="342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 smtClean="0"/>
              <a:t>Mastertextformat bearbeiten</a:t>
            </a:r>
          </a:p>
          <a:p>
            <a:pPr lvl="1"/>
            <a:r>
              <a:rPr lang="de-AT" altLang="de-DE" smtClean="0"/>
              <a:t>Zweite Ebene</a:t>
            </a:r>
          </a:p>
          <a:p>
            <a:pPr lvl="2"/>
            <a:r>
              <a:rPr lang="de-AT" altLang="de-DE" smtClean="0"/>
              <a:t>Dritte Ebene</a:t>
            </a:r>
          </a:p>
          <a:p>
            <a:pPr lvl="3"/>
            <a:r>
              <a:rPr lang="de-AT" altLang="de-DE" smtClean="0"/>
              <a:t>Vierte Ebene</a:t>
            </a:r>
          </a:p>
          <a:p>
            <a:pPr lvl="4"/>
            <a:r>
              <a:rPr lang="de-AT" altLang="de-DE" smtClean="0"/>
              <a:t>Fünfte Ebene</a:t>
            </a:r>
            <a:endParaRPr lang="de-DE" altLang="de-DE" smtClean="0"/>
          </a:p>
        </p:txBody>
      </p:sp>
      <p:pic>
        <p:nvPicPr>
          <p:cNvPr id="1028" name="Bild 7" descr="LH_wien_RGB_300dpi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273050"/>
            <a:ext cx="21431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</p:sldLayoutIdLst>
  <p:hf hdr="0"/>
  <p:txStyles>
    <p:titleStyle>
      <a:lvl1pPr algn="l" defTabSz="457200" rtl="0" fontAlgn="base">
        <a:spcBef>
          <a:spcPct val="0"/>
        </a:spcBef>
        <a:spcAft>
          <a:spcPct val="0"/>
        </a:spcAft>
        <a:defRPr sz="2800" kern="1200">
          <a:solidFill>
            <a:srgbClr val="20A64B"/>
          </a:solidFill>
          <a:latin typeface="Verdana"/>
          <a:ea typeface="Verdana" panose="020B0604030504040204" pitchFamily="34" charset="0"/>
          <a:cs typeface="Verdana"/>
        </a:defRPr>
      </a:lvl1pPr>
      <a:lvl2pPr algn="l" defTabSz="457200" rtl="0" fontAlgn="base">
        <a:spcBef>
          <a:spcPct val="0"/>
        </a:spcBef>
        <a:spcAft>
          <a:spcPct val="0"/>
        </a:spcAft>
        <a:defRPr sz="2800">
          <a:solidFill>
            <a:srgbClr val="20A64B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800">
          <a:solidFill>
            <a:srgbClr val="20A64B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800">
          <a:solidFill>
            <a:srgbClr val="20A64B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800">
          <a:solidFill>
            <a:srgbClr val="20A64B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rgbClr val="20A64B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rgbClr val="20A64B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rgbClr val="20A64B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rgbClr val="20A64B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SzPct val="100000"/>
        <a:buBlip>
          <a:blip r:embed="rId10"/>
        </a:buBlip>
        <a:defRPr sz="2800" kern="1200">
          <a:solidFill>
            <a:schemeClr val="tx1"/>
          </a:solidFill>
          <a:latin typeface="Verdana"/>
          <a:ea typeface="Verdana" panose="020B0604030504040204" pitchFamily="34" charset="0"/>
          <a:cs typeface="Verdana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SzPct val="100000"/>
        <a:buBlip>
          <a:blip r:embed="rId10"/>
        </a:buBlip>
        <a:defRPr sz="2400" kern="1200">
          <a:solidFill>
            <a:schemeClr val="tx1"/>
          </a:solidFill>
          <a:latin typeface="Verdana"/>
          <a:ea typeface="Verdana" panose="020B0604030504040204" pitchFamily="34" charset="0"/>
          <a:cs typeface="Verdana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SzPct val="100000"/>
        <a:buBlip>
          <a:blip r:embed="rId10"/>
        </a:buBlip>
        <a:defRPr sz="2000" kern="1200">
          <a:solidFill>
            <a:schemeClr val="tx1"/>
          </a:solidFill>
          <a:latin typeface="Verdana"/>
          <a:ea typeface="Verdana" panose="020B0604030504040204" pitchFamily="34" charset="0"/>
          <a:cs typeface="Verdana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SzPct val="100000"/>
        <a:buBlip>
          <a:blip r:embed="rId10"/>
        </a:buBlip>
        <a:defRPr kern="1200">
          <a:solidFill>
            <a:schemeClr val="tx1"/>
          </a:solidFill>
          <a:latin typeface="Verdana"/>
          <a:ea typeface="Verdana" panose="020B0604030504040204" pitchFamily="34" charset="0"/>
          <a:cs typeface="Verdana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SzPct val="100000"/>
        <a:buBlip>
          <a:blip r:embed="rId10"/>
        </a:buBlip>
        <a:defRPr sz="1600" kern="1200">
          <a:solidFill>
            <a:schemeClr val="tx1"/>
          </a:solidFill>
          <a:latin typeface="Verdana"/>
          <a:ea typeface="Verdana" panose="020B0604030504040204" pitchFamily="34" charset="0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b.schmid@lebenshilfe.wie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el 1"/>
          <p:cNvSpPr>
            <a:spLocks noGrp="1"/>
          </p:cNvSpPr>
          <p:nvPr>
            <p:ph type="ctrTitle"/>
          </p:nvPr>
        </p:nvSpPr>
        <p:spPr>
          <a:xfrm>
            <a:off x="685800" y="2051050"/>
            <a:ext cx="7772400" cy="1470025"/>
          </a:xfrm>
        </p:spPr>
        <p:txBody>
          <a:bodyPr/>
          <a:lstStyle/>
          <a:p>
            <a:r>
              <a:rPr lang="de-DE" altLang="de-DE" sz="4400" cap="none" smtClean="0">
                <a:latin typeface="Verdana" panose="020B0604030504040204" pitchFamily="34" charset="0"/>
                <a:cs typeface="Verdana" panose="020B0604030504040204" pitchFamily="34" charset="0"/>
              </a:rPr>
              <a:t>Reform of legal capacity law in Austria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685800" y="3521075"/>
            <a:ext cx="7772400" cy="17526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b="1" dirty="0" smtClean="0">
                <a:ea typeface="+mn-ea"/>
              </a:rPr>
              <a:t>Impact on </a:t>
            </a:r>
            <a:r>
              <a:rPr lang="de-DE" b="1" dirty="0" err="1" smtClean="0">
                <a:ea typeface="+mn-ea"/>
              </a:rPr>
              <a:t>families</a:t>
            </a:r>
            <a:r>
              <a:rPr lang="de-DE" b="1" dirty="0" smtClean="0">
                <a:ea typeface="+mn-ea"/>
              </a:rPr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de-DE" b="1" dirty="0" smtClean="0">
                <a:ea typeface="+mn-ea"/>
              </a:rPr>
              <a:t>In </a:t>
            </a:r>
            <a:r>
              <a:rPr lang="de-DE" b="1" dirty="0" err="1" smtClean="0">
                <a:ea typeface="+mn-ea"/>
              </a:rPr>
              <a:t>special</a:t>
            </a:r>
            <a:r>
              <a:rPr lang="de-DE" b="1" dirty="0" smtClean="0">
                <a:ea typeface="+mn-ea"/>
              </a:rPr>
              <a:t> </a:t>
            </a:r>
            <a:r>
              <a:rPr lang="de-DE" b="1" dirty="0" err="1" smtClean="0">
                <a:ea typeface="+mn-ea"/>
              </a:rPr>
              <a:t>regard</a:t>
            </a:r>
            <a:r>
              <a:rPr lang="de-DE" b="1" dirty="0" smtClean="0">
                <a:ea typeface="+mn-ea"/>
              </a:rPr>
              <a:t> </a:t>
            </a:r>
            <a:r>
              <a:rPr lang="de-DE" b="1" dirty="0" err="1" smtClean="0">
                <a:ea typeface="+mn-ea"/>
              </a:rPr>
              <a:t>to</a:t>
            </a:r>
            <a:r>
              <a:rPr lang="de-DE" b="1" dirty="0" smtClean="0">
                <a:ea typeface="+mn-ea"/>
              </a:rPr>
              <a:t> </a:t>
            </a:r>
            <a:r>
              <a:rPr lang="de-DE" b="1" dirty="0" err="1" smtClean="0">
                <a:ea typeface="+mn-ea"/>
              </a:rPr>
              <a:t>medical</a:t>
            </a:r>
            <a:r>
              <a:rPr lang="de-DE" b="1" dirty="0" smtClean="0">
                <a:ea typeface="+mn-ea"/>
              </a:rPr>
              <a:t> </a:t>
            </a:r>
            <a:r>
              <a:rPr lang="de-DE" b="1" dirty="0" err="1" smtClean="0">
                <a:ea typeface="+mn-ea"/>
              </a:rPr>
              <a:t>issues</a:t>
            </a:r>
            <a:r>
              <a:rPr lang="de-DE" b="1" dirty="0" smtClean="0">
                <a:ea typeface="+mn-ea"/>
              </a:rPr>
              <a:t/>
            </a:r>
            <a:br>
              <a:rPr lang="de-DE" b="1" dirty="0" smtClean="0">
                <a:ea typeface="+mn-ea"/>
              </a:rPr>
            </a:br>
            <a:endParaRPr lang="de-DE" b="1" dirty="0" smtClean="0">
              <a:ea typeface="+mn-ea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de-DE" b="1" dirty="0" err="1" smtClean="0">
                <a:ea typeface="+mn-ea"/>
              </a:rPr>
              <a:t>By</a:t>
            </a:r>
            <a:r>
              <a:rPr lang="de-DE" b="1" dirty="0" smtClean="0">
                <a:ea typeface="+mn-ea"/>
              </a:rPr>
              <a:t> Bernhard Schmid</a:t>
            </a:r>
            <a:endParaRPr lang="de-DE" b="1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Law – Medical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(1)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286870" y="2714438"/>
            <a:ext cx="8498542" cy="3073400"/>
          </a:xfrm>
        </p:spPr>
        <p:txBody>
          <a:bodyPr/>
          <a:lstStyle/>
          <a:p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doctor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assume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each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every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patient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potential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understand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reasons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consequences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specific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diagnosis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treatment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intervention</a:t>
            </a:r>
            <a:endParaRPr lang="de-AT" altLang="de-DE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10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025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Law – Medical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(2)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286870" y="2714438"/>
            <a:ext cx="8498542" cy="3073400"/>
          </a:xfrm>
        </p:spPr>
        <p:txBody>
          <a:bodyPr/>
          <a:lstStyle/>
          <a:p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order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reach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understanding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informed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consent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patient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intellectual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disability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–</a:t>
            </a:r>
          </a:p>
          <a:p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doctor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try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explain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medical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circumstances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understandable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possible</a:t>
            </a:r>
            <a:endParaRPr lang="de-AT" altLang="de-DE" sz="24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He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not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obliged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successul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, but he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do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his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best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reach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success</a:t>
            </a:r>
            <a:endParaRPr lang="de-AT" altLang="de-DE" sz="24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He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legally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obliged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document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what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he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tried</a:t>
            </a:r>
            <a:endParaRPr lang="de-AT" altLang="de-DE" sz="24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11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323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Law – Medical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(3)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286870" y="2714438"/>
            <a:ext cx="8498542" cy="3073400"/>
          </a:xfrm>
        </p:spPr>
        <p:txBody>
          <a:bodyPr/>
          <a:lstStyle/>
          <a:p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he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could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not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reach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an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understanding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informed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consent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–</a:t>
            </a:r>
          </a:p>
          <a:p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doctor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obliged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make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use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supporting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persons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available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often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family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members</a:t>
            </a:r>
            <a:endParaRPr lang="de-AT" altLang="de-DE" sz="24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family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members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should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help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mediators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translators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, but NOT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!</a:t>
            </a:r>
          </a:p>
          <a:p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doctor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should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also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make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use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communication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aids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like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pictures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symbols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computers</a:t>
            </a:r>
            <a:endParaRPr lang="de-AT" altLang="de-DE" sz="24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12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080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Law – Medical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(4)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286870" y="2714438"/>
            <a:ext cx="8498542" cy="3073400"/>
          </a:xfrm>
        </p:spPr>
        <p:txBody>
          <a:bodyPr/>
          <a:lstStyle/>
          <a:p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there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still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no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basis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an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informed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consent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give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consent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</a:b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there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one</a:t>
            </a:r>
            <a:r>
              <a:rPr lang="de-AT" altLang="de-DE" sz="2400" dirty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medical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in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place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NEVER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overrule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denial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from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person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intellectual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disability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!</a:t>
            </a:r>
          </a:p>
          <a:p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there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contradiction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between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person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disability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court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decide</a:t>
            </a:r>
            <a:endParaRPr lang="de-AT" altLang="de-DE" sz="24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13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982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Law – Medical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(5)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286870" y="2714438"/>
            <a:ext cx="8498542" cy="3073400"/>
          </a:xfrm>
        </p:spPr>
        <p:txBody>
          <a:bodyPr/>
          <a:lstStyle/>
          <a:p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there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real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danger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health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life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patient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an urgent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decision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required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doctor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can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decide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by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himself</a:t>
            </a:r>
            <a:endParaRPr lang="de-AT" altLang="de-DE" sz="24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14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11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THANK YOU!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286870" y="2714438"/>
            <a:ext cx="8498542" cy="3073400"/>
          </a:xfrm>
        </p:spPr>
        <p:txBody>
          <a:bodyPr/>
          <a:lstStyle/>
          <a:p>
            <a:r>
              <a:rPr lang="de-AT" altLang="de-DE" sz="2400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Bernhard Schmid</a:t>
            </a:r>
          </a:p>
          <a:p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Secretary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General </a:t>
            </a:r>
            <a:r>
              <a:rPr lang="de-AT" altLang="de-DE" sz="24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Lebenshilfe Vienna, Austria</a:t>
            </a:r>
          </a:p>
          <a:p>
            <a:r>
              <a:rPr lang="de-AT" altLang="de-DE" sz="2400" b="1" dirty="0" err="1" smtClean="0">
                <a:latin typeface="Verdana" panose="020B0604030504040204" pitchFamily="34" charset="0"/>
                <a:cs typeface="Verdana" panose="020B0604030504040204" pitchFamily="34" charset="0"/>
                <a:hlinkClick r:id="rId2"/>
              </a:rPr>
              <a:t>b.schmid@lebenshilfe.wien</a:t>
            </a:r>
            <a:endParaRPr lang="de-AT" altLang="de-DE" sz="2400" b="1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Tel.: +43-1-812 26 35 / 47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15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455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Law - Impact on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Families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(1)	</a:t>
            </a:r>
          </a:p>
        </p:txBody>
      </p:sp>
      <p:sp>
        <p:nvSpPr>
          <p:cNvPr id="13314" name="Inhaltsplatzhalter 2"/>
          <p:cNvSpPr>
            <a:spLocks noGrp="1"/>
          </p:cNvSpPr>
          <p:nvPr>
            <p:ph idx="1"/>
          </p:nvPr>
        </p:nvSpPr>
        <p:spPr>
          <a:xfrm>
            <a:off x="457200" y="2701925"/>
            <a:ext cx="8229600" cy="3073400"/>
          </a:xfrm>
        </p:spPr>
        <p:txBody>
          <a:bodyPr/>
          <a:lstStyle/>
          <a:p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Parents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often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remain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most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important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persons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trust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support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whole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life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-time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people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intellectual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disabilities</a:t>
            </a:r>
            <a:endParaRPr lang="de-AT" altLang="de-DE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Especially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people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complex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support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needs</a:t>
            </a:r>
            <a:endParaRPr lang="de-AT" altLang="de-DE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C02633D8-00A5-488A-A3AC-6E223BE8388A}" type="slidenum">
              <a:rPr lang="de-DE" altLang="de-DE">
                <a:solidFill>
                  <a:srgbClr val="898989"/>
                </a:solidFill>
              </a:rPr>
              <a:pPr/>
              <a:t>2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smtClean="0">
                <a:latin typeface="Verdana" panose="020B0604030504040204" pitchFamily="34" charset="0"/>
                <a:cs typeface="Verdana" panose="020B0604030504040204" pitchFamily="34" charset="0"/>
              </a:rPr>
              <a:t>Capacity Law - Impact on Families (2)</a:t>
            </a:r>
          </a:p>
        </p:txBody>
      </p:sp>
      <p:sp>
        <p:nvSpPr>
          <p:cNvPr id="14338" name="Inhaltsplatzhalter 2"/>
          <p:cNvSpPr>
            <a:spLocks noGrp="1"/>
          </p:cNvSpPr>
          <p:nvPr>
            <p:ph idx="1"/>
          </p:nvPr>
        </p:nvSpPr>
        <p:spPr>
          <a:xfrm>
            <a:off x="457200" y="2701925"/>
            <a:ext cx="8229600" cy="3073400"/>
          </a:xfrm>
        </p:spPr>
        <p:txBody>
          <a:bodyPr/>
          <a:lstStyle/>
          <a:p>
            <a:r>
              <a:rPr lang="de-AT" altLang="de-DE" smtClean="0">
                <a:latin typeface="Verdana" panose="020B0604030504040204" pitchFamily="34" charset="0"/>
                <a:cs typeface="Verdana" panose="020B0604030504040204" pitchFamily="34" charset="0"/>
              </a:rPr>
              <a:t>If parents are not or no longer available, often siblings take over their role and take care for their brother or sister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80CEA1D-7BCE-49E0-A1D1-E1CDF5747F1B}" type="slidenum">
              <a:rPr lang="de-DE" altLang="de-DE">
                <a:solidFill>
                  <a:srgbClr val="898989"/>
                </a:solidFill>
              </a:rPr>
              <a:pPr/>
              <a:t>3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smtClean="0">
                <a:latin typeface="Verdana" panose="020B0604030504040204" pitchFamily="34" charset="0"/>
                <a:cs typeface="Verdana" panose="020B0604030504040204" pitchFamily="34" charset="0"/>
              </a:rPr>
              <a:t>Capacity Law - Impact on Families (3)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457200" y="2701925"/>
            <a:ext cx="8229600" cy="3073400"/>
          </a:xfrm>
        </p:spPr>
        <p:txBody>
          <a:bodyPr/>
          <a:lstStyle/>
          <a:p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Not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always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they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act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legal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all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endParaRPr lang="de-AT" altLang="de-DE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Their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rights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often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limited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necessary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minimum</a:t>
            </a:r>
            <a:endParaRPr lang="de-AT" altLang="de-DE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they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even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no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at all,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there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no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legal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manage 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4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Law - Impact on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Families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(4)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457200" y="2701925"/>
            <a:ext cx="8229600" cy="3073400"/>
          </a:xfrm>
        </p:spPr>
        <p:txBody>
          <a:bodyPr/>
          <a:lstStyle/>
          <a:p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Also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persons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mild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learning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disabilities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families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families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important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assistants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partners</a:t>
            </a:r>
            <a:endParaRPr lang="de-AT" altLang="de-DE" dirty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They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often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not legal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guardians</a:t>
            </a:r>
            <a:endParaRPr lang="de-AT" altLang="de-DE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but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they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give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advice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assistance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contribute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self-determined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life</a:t>
            </a:r>
            <a:endParaRPr lang="de-AT" altLang="de-DE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5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425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Law - Impact on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Families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(5)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286870" y="2714438"/>
            <a:ext cx="8498542" cy="3073400"/>
          </a:xfrm>
        </p:spPr>
        <p:txBody>
          <a:bodyPr/>
          <a:lstStyle/>
          <a:p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Families</a:t>
            </a:r>
            <a:r>
              <a:rPr lang="de-AT" altLang="de-DE" dirty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permanently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struggling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</a:b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contributing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balance</a:t>
            </a:r>
            <a:r>
              <a:rPr lang="de-AT" altLang="de-DE" dirty="0">
                <a:latin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AT" altLang="de-DE" dirty="0">
                <a:latin typeface="Verdana" panose="020B0604030504040204" pitchFamily="34" charset="0"/>
                <a:cs typeface="Verdana" panose="020B0604030504040204" pitchFamily="34" charset="0"/>
              </a:rPr>
            </a:br>
            <a:r>
              <a:rPr lang="de-AT" altLang="de-DE" sz="1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</a:b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help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protection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care </a:t>
            </a:r>
            <a:b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</a:b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 on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one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side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</a:b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self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-determination,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development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</a:b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 individual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self-fulfilment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on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other</a:t>
            </a:r>
            <a:r>
              <a:rPr lang="de-AT" altLang="de-DE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side</a:t>
            </a:r>
            <a:endParaRPr lang="de-AT" altLang="de-DE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6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362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Law -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Roles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Families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(1)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286870" y="2714438"/>
            <a:ext cx="8498542" cy="30734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Statutory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</a:t>
            </a:r>
            <a:endParaRPr lang="de-AT" altLang="de-DE" b="1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Not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only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parents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, but also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siblings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grand-parents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nephews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nieces</a:t>
            </a:r>
            <a:endParaRPr lang="de-AT" altLang="de-DE" sz="20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More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than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one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member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can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at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same time, but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DIFFERENT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endParaRPr lang="de-AT" altLang="de-DE" sz="20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broadly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defined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, but limited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real,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concrete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endParaRPr lang="de-AT" altLang="de-DE" sz="20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Ends after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three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years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at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latest</a:t>
            </a:r>
            <a:endParaRPr lang="de-AT" altLang="de-DE" sz="20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7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529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Law -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Roles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Families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(2)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286870" y="2714438"/>
            <a:ext cx="8498542" cy="30734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Statutory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</a:t>
            </a:r>
            <a:endParaRPr lang="de-AT" altLang="de-DE" b="1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spite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right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legal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decide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act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on behalf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person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disability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always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assumed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legally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capable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in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each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new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situation</a:t>
            </a:r>
            <a:endParaRPr lang="de-AT" altLang="de-DE" sz="20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still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can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complete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legal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actions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daily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life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do not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exceed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their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usual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dimensions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when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completely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paid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off</a:t>
            </a:r>
          </a:p>
          <a:p>
            <a:endParaRPr lang="de-AT" altLang="de-DE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8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9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title"/>
          </p:nvPr>
        </p:nvSpPr>
        <p:spPr>
          <a:xfrm>
            <a:off x="457200" y="1236663"/>
            <a:ext cx="8229600" cy="11430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Capacity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Law -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Roles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Families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(3)</a:t>
            </a:r>
          </a:p>
        </p:txBody>
      </p:sp>
      <p:sp>
        <p:nvSpPr>
          <p:cNvPr id="15362" name="Inhaltsplatzhalter 2"/>
          <p:cNvSpPr>
            <a:spLocks noGrp="1"/>
          </p:cNvSpPr>
          <p:nvPr>
            <p:ph idx="1"/>
          </p:nvPr>
        </p:nvSpPr>
        <p:spPr>
          <a:xfrm>
            <a:off x="286870" y="2714438"/>
            <a:ext cx="8498542" cy="3073400"/>
          </a:xfrm>
        </p:spPr>
        <p:txBody>
          <a:bodyPr/>
          <a:lstStyle/>
          <a:p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Elective</a:t>
            </a:r>
            <a:r>
              <a:rPr lang="de-AT" altLang="de-DE" b="1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b="1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</a:t>
            </a:r>
            <a:endParaRPr lang="de-AT" altLang="de-DE" b="1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Person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disability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elects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one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person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trust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legal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representative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, e.g. a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family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member</a:t>
            </a:r>
            <a:endParaRPr lang="de-AT" altLang="de-DE" sz="20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agree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upon a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very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individual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set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issues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concrete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actions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person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disability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wants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represented</a:t>
            </a:r>
            <a:endParaRPr lang="de-AT" altLang="de-DE" sz="20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Also different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kinds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co-decision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can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be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agreed</a:t>
            </a:r>
            <a:endParaRPr lang="de-AT" altLang="de-DE" sz="2000" dirty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Has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no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limited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duration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ends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only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by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disclaimer</a:t>
            </a:r>
            <a:endParaRPr lang="de-AT" altLang="de-DE" sz="20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Requires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minimum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understanding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kind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AT" altLang="de-DE" sz="20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AT" altLang="de-DE" sz="2000" dirty="0" err="1" smtClean="0">
                <a:latin typeface="Verdana" panose="020B0604030504040204" pitchFamily="34" charset="0"/>
                <a:cs typeface="Verdana" panose="020B0604030504040204" pitchFamily="34" charset="0"/>
              </a:rPr>
              <a:t>representation</a:t>
            </a:r>
            <a:endParaRPr lang="de-AT" altLang="de-DE" sz="2000" dirty="0" smtClean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06.06.2019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Reform of legal capacity law in Austria,</a:t>
            </a:r>
          </a:p>
          <a:p>
            <a:pPr>
              <a:defRPr/>
            </a:pPr>
            <a:r>
              <a:rPr lang="de-DE"/>
              <a:t>By Bernhard Schmid, Lebenshife Wien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79725F0-BFE1-451C-8325-D3E9E5EFC38F}" type="slidenum">
              <a:rPr lang="de-DE" altLang="de-DE">
                <a:solidFill>
                  <a:srgbClr val="898989"/>
                </a:solidFill>
              </a:rPr>
              <a:pPr/>
              <a:t>9</a:t>
            </a:fld>
            <a:endParaRPr lang="de-DE" altLang="de-DE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149296"/>
      </p:ext>
    </p:extLst>
  </p:cSld>
  <p:clrMapOvr>
    <a:masterClrMapping/>
  </p:clrMapOvr>
</p:sld>
</file>

<file path=ppt/theme/theme1.xml><?xml version="1.0" encoding="utf-8"?>
<a:theme xmlns:a="http://schemas.openxmlformats.org/drawingml/2006/main" name="Lebenshilfe_v0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LHW-Powerpoint_Vorlage" id="{B6CE5C54-A4F0-4B8B-9ABA-974F53E45FD8}" vid="{905BC8A3-6C8A-4ECD-BB04-B119178220B4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168B3EBDCB5A4BBB83A9A3BCA300D4" ma:contentTypeVersion="10" ma:contentTypeDescription="Create a new document." ma:contentTypeScope="" ma:versionID="bb49e64cca39a3cdb59fd2f02bd7727a">
  <xsd:schema xmlns:xsd="http://www.w3.org/2001/XMLSchema" xmlns:xs="http://www.w3.org/2001/XMLSchema" xmlns:p="http://schemas.microsoft.com/office/2006/metadata/properties" xmlns:ns2="e64a528b-f3bd-4a9a-86df-61b81d7e8287" xmlns:ns3="eb106d1f-5234-4220-9f34-74f5cd721b8e" targetNamespace="http://schemas.microsoft.com/office/2006/metadata/properties" ma:root="true" ma:fieldsID="df08ce67958f6a68fe166ceab3154dce" ns2:_="" ns3:_="">
    <xsd:import namespace="e64a528b-f3bd-4a9a-86df-61b81d7e8287"/>
    <xsd:import namespace="eb106d1f-5234-4220-9f34-74f5cd721b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4a528b-f3bd-4a9a-86df-61b81d7e82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106d1f-5234-4220-9f34-74f5cd721b8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D2358D-E3B6-409C-9C96-DF1585AAC806}"/>
</file>

<file path=customXml/itemProps2.xml><?xml version="1.0" encoding="utf-8"?>
<ds:datastoreItem xmlns:ds="http://schemas.openxmlformats.org/officeDocument/2006/customXml" ds:itemID="{89DFA635-FA9B-4B98-9E02-ED09FEDAA107}"/>
</file>

<file path=customXml/itemProps3.xml><?xml version="1.0" encoding="utf-8"?>
<ds:datastoreItem xmlns:ds="http://schemas.openxmlformats.org/officeDocument/2006/customXml" ds:itemID="{992E4FD6-5B98-4B92-A061-AC853D5F5296}"/>
</file>

<file path=docProps/app.xml><?xml version="1.0" encoding="utf-8"?>
<Properties xmlns="http://schemas.openxmlformats.org/officeDocument/2006/extended-properties" xmlns:vt="http://schemas.openxmlformats.org/officeDocument/2006/docPropsVTypes">
  <Template>LHW-Powerpoint_Vorlage</Template>
  <TotalTime>0</TotalTime>
  <Words>866</Words>
  <Application>Microsoft Office PowerPoint</Application>
  <PresentationFormat>Bildschirmpräsentation (4:3)</PresentationFormat>
  <Paragraphs>116</Paragraphs>
  <Slides>15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Lebenshilfe_v03</vt:lpstr>
      <vt:lpstr>Reform of legal capacity law in Austria</vt:lpstr>
      <vt:lpstr>Capacity Law - Impact on Families (1) </vt:lpstr>
      <vt:lpstr>Capacity Law - Impact on Families (2)</vt:lpstr>
      <vt:lpstr>Capacity Law - Impact on Families (3)</vt:lpstr>
      <vt:lpstr>Capacity Law - Impact on Families (4)</vt:lpstr>
      <vt:lpstr>Capacity Law - Impact on Families (5)</vt:lpstr>
      <vt:lpstr>Capacity Law - Roles for Families (1)</vt:lpstr>
      <vt:lpstr>Capacity Law - Roles for Families (2)</vt:lpstr>
      <vt:lpstr>Capacity Law - Roles for Families (3)</vt:lpstr>
      <vt:lpstr>Capacity Law – Medical Issues (1)</vt:lpstr>
      <vt:lpstr>Capacity Law – Medical Issues (2)</vt:lpstr>
      <vt:lpstr>Capacity Law – Medical Issues (3)</vt:lpstr>
      <vt:lpstr>Capacity Law – Medical Issues (4)</vt:lpstr>
      <vt:lpstr>Capacity Law – Medical Issues (5)</vt:lpstr>
      <vt:lpstr>THANK YOU!</vt:lpstr>
    </vt:vector>
  </TitlesOfParts>
  <Company>Lebenshilfe Wien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EU-WAHL 2019</dc:title>
  <dc:creator>Schmid, Bernhard</dc:creator>
  <cp:lastModifiedBy>Albert Brandstaetter</cp:lastModifiedBy>
  <cp:revision>54</cp:revision>
  <cp:lastPrinted>2019-05-17T10:24:17Z</cp:lastPrinted>
  <dcterms:created xsi:type="dcterms:W3CDTF">2019-05-16T10:33:15Z</dcterms:created>
  <dcterms:modified xsi:type="dcterms:W3CDTF">2019-06-07T09:12:38Z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0x01010075168B3EBDCB5A4BBB83A9A3BCA300D4</vt:lpwstr>
  </property>
</Properties>
</file>