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56" r:id="rId5"/>
    <p:sldId id="260" r:id="rId6"/>
    <p:sldId id="257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91" autoAdjust="0"/>
  </p:normalViewPr>
  <p:slideViewPr>
    <p:cSldViewPr>
      <p:cViewPr>
        <p:scale>
          <a:sx n="75" d="100"/>
          <a:sy n="75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127B-B9E1-4CF7-AF04-9730C44AF36F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10B4-C9E0-4187-AF97-A26CF20B8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" y="1671638"/>
            <a:ext cx="6043626" cy="1828800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Кыргызская</a:t>
            </a:r>
            <a:r>
              <a:rPr lang="ru-RU" sz="1800" b="1" dirty="0" smtClean="0"/>
              <a:t> Республика,  </a:t>
            </a:r>
          </a:p>
          <a:p>
            <a:r>
              <a:rPr lang="ru-RU" sz="1800" b="1" dirty="0" smtClean="0"/>
              <a:t>Столица г. Бишкек 1 </a:t>
            </a:r>
            <a:r>
              <a:rPr lang="ru-RU" sz="1800" b="1" dirty="0" err="1" smtClean="0"/>
              <a:t>млн</a:t>
            </a:r>
            <a:r>
              <a:rPr lang="ru-RU" sz="1800" b="1" dirty="0" smtClean="0"/>
              <a:t> человек (всего свыше 7 млн.)</a:t>
            </a:r>
          </a:p>
          <a:p>
            <a:r>
              <a:rPr lang="ru-RU" sz="1800" b="1" dirty="0" smtClean="0"/>
              <a:t>Свыше 95%  территории горы </a:t>
            </a:r>
          </a:p>
          <a:p>
            <a:r>
              <a:rPr lang="ru-RU" sz="1800" b="1" dirty="0" smtClean="0"/>
              <a:t>Летом очень жарко до +40</a:t>
            </a:r>
          </a:p>
          <a:p>
            <a:r>
              <a:rPr lang="ru-RU" sz="1800" b="1" dirty="0" smtClean="0"/>
              <a:t>Зимой очень холодно до -30</a:t>
            </a:r>
            <a:endParaRPr lang="ru-RU" sz="1800" b="1" dirty="0"/>
          </a:p>
        </p:txBody>
      </p:sp>
      <p:sp>
        <p:nvSpPr>
          <p:cNvPr id="3074" name="AutoShape 2" descr="ÐÐ°ÑÑÐ¸Ð½ÐºÐ¸ Ð¿Ð¾ Ð·Ð°Ð¿ÑÐ¾ÑÑ ÑÐ»Ð°Ð³ ÐºÑÑÐ³ÑÐ·ÑÑ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ÑÐ»Ð°Ð³ ÐºÑÑÐ³ÑÐ·ÑÑ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Администратор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762250" cy="1657350"/>
          </a:xfrm>
          <a:prstGeom prst="rect">
            <a:avLst/>
          </a:prstGeom>
          <a:noFill/>
        </p:spPr>
      </p:pic>
      <p:pic>
        <p:nvPicPr>
          <p:cNvPr id="3081" name="Picture 9" descr="C:\Users\Администратор\Desktop\issyk-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343429" cy="2714644"/>
          </a:xfrm>
          <a:prstGeom prst="rect">
            <a:avLst/>
          </a:prstGeom>
          <a:noFill/>
        </p:spPr>
      </p:pic>
      <p:pic>
        <p:nvPicPr>
          <p:cNvPr id="3083" name="Picture 11" descr="C:\Users\Администратор\Desktop\Без названия.jpg"/>
          <p:cNvPicPr>
            <a:picLocks noChangeAspect="1" noChangeArrowheads="1"/>
          </p:cNvPicPr>
          <p:nvPr/>
        </p:nvPicPr>
        <p:blipFill>
          <a:blip r:embed="rId4"/>
          <a:srcRect l="6169"/>
          <a:stretch>
            <a:fillRect/>
          </a:stretch>
        </p:blipFill>
        <p:spPr bwMode="auto">
          <a:xfrm>
            <a:off x="4643438" y="3643314"/>
            <a:ext cx="4252923" cy="272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29" b="7882"/>
          <a:stretch>
            <a:fillRect/>
          </a:stretch>
        </p:blipFill>
        <p:spPr bwMode="auto">
          <a:xfrm>
            <a:off x="428596" y="1500174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Фонд «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Булак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 Бишкек, Кыргызстан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619" y="1500174"/>
            <a:ext cx="34377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78" y="3929067"/>
            <a:ext cx="3286112" cy="24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453"/>
          <a:stretch>
            <a:fillRect/>
          </a:stretch>
        </p:blipFill>
        <p:spPr bwMode="auto">
          <a:xfrm>
            <a:off x="1000100" y="1405716"/>
            <a:ext cx="6852674" cy="52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17" y="142852"/>
            <a:ext cx="8741301" cy="6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7166"/>
            <a:ext cx="6624736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00504"/>
            <a:ext cx="1928826" cy="25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52552"/>
            <a:ext cx="1696559" cy="22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 t="11111"/>
          <a:stretch>
            <a:fillRect/>
          </a:stretch>
        </p:blipFill>
        <p:spPr bwMode="auto">
          <a:xfrm>
            <a:off x="2714612" y="4000504"/>
            <a:ext cx="16261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26652"/>
            <a:ext cx="2232779" cy="22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76686"/>
            <a:ext cx="1946584" cy="25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008" y="4000504"/>
            <a:ext cx="1946585" cy="25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14224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2240"/>
            <a:ext cx="176443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Администратор\Desktop\IMG_1577.JPG"/>
          <p:cNvPicPr>
            <a:picLocks noChangeAspect="1" noChangeArrowheads="1"/>
          </p:cNvPicPr>
          <p:nvPr/>
        </p:nvPicPr>
        <p:blipFill>
          <a:blip r:embed="rId2"/>
          <a:srcRect r="7368"/>
          <a:stretch>
            <a:fillRect/>
          </a:stretch>
        </p:blipFill>
        <p:spPr bwMode="auto">
          <a:xfrm>
            <a:off x="4643438" y="3500438"/>
            <a:ext cx="4356882" cy="3137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811" b="5405"/>
          <a:stretch>
            <a:fillRect/>
          </a:stretch>
        </p:blipFill>
        <p:spPr bwMode="auto">
          <a:xfrm>
            <a:off x="3714744" y="4000504"/>
            <a:ext cx="21031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дминистратор\Desktop\IMG_1566.JPG"/>
          <p:cNvPicPr>
            <a:picLocks noChangeAspect="1" noChangeArrowheads="1"/>
          </p:cNvPicPr>
          <p:nvPr/>
        </p:nvPicPr>
        <p:blipFill>
          <a:blip r:embed="rId4" cstate="print"/>
          <a:srcRect l="5128"/>
          <a:stretch>
            <a:fillRect/>
          </a:stretch>
        </p:blipFill>
        <p:spPr bwMode="auto">
          <a:xfrm>
            <a:off x="6357950" y="1571611"/>
            <a:ext cx="2643174" cy="1858273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IMG_1493.JPG"/>
          <p:cNvPicPr>
            <a:picLocks noChangeAspect="1" noChangeArrowheads="1"/>
          </p:cNvPicPr>
          <p:nvPr/>
        </p:nvPicPr>
        <p:blipFill>
          <a:blip r:embed="rId5" cstate="print"/>
          <a:srcRect l="6250" r="6250"/>
          <a:stretch>
            <a:fillRect/>
          </a:stretch>
        </p:blipFill>
        <p:spPr bwMode="auto">
          <a:xfrm>
            <a:off x="3286116" y="1571612"/>
            <a:ext cx="3000396" cy="2286015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IMG_1527.JPG"/>
          <p:cNvPicPr>
            <a:picLocks noChangeAspect="1" noChangeArrowheads="1"/>
          </p:cNvPicPr>
          <p:nvPr/>
        </p:nvPicPr>
        <p:blipFill>
          <a:blip r:embed="rId6" cstate="print"/>
          <a:srcRect l="11117" r="4398"/>
          <a:stretch>
            <a:fillRect/>
          </a:stretch>
        </p:blipFill>
        <p:spPr bwMode="auto">
          <a:xfrm>
            <a:off x="214282" y="4019303"/>
            <a:ext cx="3324248" cy="2624407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l="4167" r="8333"/>
          <a:stretch>
            <a:fillRect/>
          </a:stretch>
        </p:blipFill>
        <p:spPr bwMode="auto">
          <a:xfrm>
            <a:off x="214282" y="1571612"/>
            <a:ext cx="3000396" cy="22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 l="27500" t="4515" r="30000" b="17683"/>
          <a:stretch>
            <a:fillRect/>
          </a:stretch>
        </p:blipFill>
        <p:spPr bwMode="auto">
          <a:xfrm>
            <a:off x="7533448" y="71414"/>
            <a:ext cx="1110518" cy="143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AutoShape 11" descr="ÐÐ°ÑÑÐ¸Ð½ÐºÐ¸ Ð¿Ð¾ Ð·Ð°Ð¿ÑÐ¾ÑÑ ÑÐ¾ÑÐ¾Ñ ÐºÑÑÐ³ÑÐ·ÑÑ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Users\Администратор\Desktop\11-1024x9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42852"/>
            <a:ext cx="1500198" cy="132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b="1" u="sng" dirty="0" smtClean="0"/>
              <a:t>Проблемы нашего Фонда</a:t>
            </a:r>
          </a:p>
          <a:p>
            <a:endParaRPr lang="ru-RU" sz="1800" b="1" u="sng" dirty="0" smtClean="0"/>
          </a:p>
          <a:p>
            <a:r>
              <a:rPr lang="ru-RU" sz="2400" dirty="0" smtClean="0"/>
              <a:t>Нет своего помещения для организации дневного центра</a:t>
            </a:r>
          </a:p>
          <a:p>
            <a:r>
              <a:rPr lang="ru-RU" sz="2400" dirty="0" smtClean="0"/>
              <a:t>Жилищная проблема</a:t>
            </a:r>
          </a:p>
          <a:p>
            <a:r>
              <a:rPr lang="ru-RU" sz="2400" dirty="0" smtClean="0"/>
              <a:t>Реабилитационное лечение на низком уровне</a:t>
            </a:r>
          </a:p>
          <a:p>
            <a:r>
              <a:rPr lang="ru-RU" sz="2400" dirty="0" smtClean="0"/>
              <a:t>Отсутствие инклюзивных детских учреждений </a:t>
            </a:r>
          </a:p>
          <a:p>
            <a:r>
              <a:rPr lang="ru-RU" sz="2400" dirty="0" smtClean="0"/>
              <a:t>Нет государственной программы по раннему вмешательству</a:t>
            </a:r>
          </a:p>
          <a:p>
            <a:r>
              <a:rPr lang="ru-RU" sz="2400" dirty="0" smtClean="0"/>
              <a:t>Общество не готово принимать особенных детей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«</a:t>
            </a:r>
            <a:r>
              <a:rPr lang="ru-RU" dirty="0" err="1" smtClean="0"/>
              <a:t>Нур</a:t>
            </a:r>
            <a:r>
              <a:rPr lang="ru-RU" dirty="0" smtClean="0"/>
              <a:t>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 Бишкек, Кыргызстан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264320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ky-KG" sz="12800" b="1" u="sng" dirty="0" smtClean="0">
                <a:solidFill>
                  <a:srgbClr val="FF0000"/>
                </a:solidFill>
              </a:rPr>
              <a:t>Чоң рахмат</a:t>
            </a:r>
            <a:endParaRPr lang="en-US" sz="128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2800" b="1" u="sng" dirty="0" smtClean="0">
                <a:solidFill>
                  <a:srgbClr val="FF0000"/>
                </a:solidFill>
              </a:rPr>
              <a:t>Спасибо за внимание</a:t>
            </a:r>
          </a:p>
          <a:p>
            <a:pPr algn="ctr">
              <a:buNone/>
            </a:pPr>
            <a:r>
              <a:rPr lang="en-US" sz="12800" b="1" u="sng" dirty="0" err="1" smtClean="0">
                <a:solidFill>
                  <a:srgbClr val="FF0000"/>
                </a:solidFill>
              </a:rPr>
              <a:t>Th</a:t>
            </a:r>
            <a:r>
              <a:rPr lang="ky-KG" sz="12800" b="1" u="sng" dirty="0" smtClean="0">
                <a:solidFill>
                  <a:srgbClr val="FF0000"/>
                </a:solidFill>
              </a:rPr>
              <a:t>а</a:t>
            </a:r>
            <a:r>
              <a:rPr lang="en-US" sz="12800" b="1" u="sng" dirty="0" err="1" smtClean="0">
                <a:solidFill>
                  <a:srgbClr val="FF0000"/>
                </a:solidFill>
              </a:rPr>
              <a:t>nk</a:t>
            </a:r>
            <a:r>
              <a:rPr lang="en-US" sz="12800" b="1" u="sng" dirty="0" smtClean="0">
                <a:solidFill>
                  <a:srgbClr val="FF0000"/>
                </a:solidFill>
              </a:rPr>
              <a:t> you</a:t>
            </a:r>
            <a:endParaRPr lang="ru-RU" sz="96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68B3EBDCB5A4BBB83A9A3BCA300D4" ma:contentTypeVersion="10" ma:contentTypeDescription="Create a new document." ma:contentTypeScope="" ma:versionID="bb49e64cca39a3cdb59fd2f02bd7727a">
  <xsd:schema xmlns:xsd="http://www.w3.org/2001/XMLSchema" xmlns:xs="http://www.w3.org/2001/XMLSchema" xmlns:p="http://schemas.microsoft.com/office/2006/metadata/properties" xmlns:ns2="e64a528b-f3bd-4a9a-86df-61b81d7e8287" xmlns:ns3="eb106d1f-5234-4220-9f34-74f5cd721b8e" targetNamespace="http://schemas.microsoft.com/office/2006/metadata/properties" ma:root="true" ma:fieldsID="df08ce67958f6a68fe166ceab3154dce" ns2:_="" ns3:_="">
    <xsd:import namespace="e64a528b-f3bd-4a9a-86df-61b81d7e8287"/>
    <xsd:import namespace="eb106d1f-5234-4220-9f34-74f5cd721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528b-f3bd-4a9a-86df-61b81d7e8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6d1f-5234-4220-9f34-74f5cd721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2B5DA2-B7FB-4038-9D81-C9325A4592FB}"/>
</file>

<file path=customXml/itemProps2.xml><?xml version="1.0" encoding="utf-8"?>
<ds:datastoreItem xmlns:ds="http://schemas.openxmlformats.org/officeDocument/2006/customXml" ds:itemID="{186E0069-1DDF-45EB-BA5A-507FAE393E09}"/>
</file>

<file path=customXml/itemProps3.xml><?xml version="1.0" encoding="utf-8"?>
<ds:datastoreItem xmlns:ds="http://schemas.openxmlformats.org/officeDocument/2006/customXml" ds:itemID="{82A1C8B9-6735-4ECD-AA4A-115A92CFFBFA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Фонд «Нур Булак» г. Бишкек, Кыргызстан</vt:lpstr>
      <vt:lpstr> </vt:lpstr>
      <vt:lpstr>Фонд «Нур Булак» г. Бишкек, Кыргызстан</vt:lpstr>
      <vt:lpstr>Фонд «Нур Булак» г. Бишкек, Кыргызстан</vt:lpstr>
      <vt:lpstr>Фонд «Нур Булак» г. Бишкек, Кыргызстан</vt:lpstr>
      <vt:lpstr>Фонд «Нур Булак» г. Бишкек, Кыргызстан</vt:lpstr>
      <vt:lpstr>Фонд «Нур Булак» г. Бишкек, Кыргызстан</vt:lpstr>
      <vt:lpstr>Фонд «Нур Булак» г. Бишкек, Кыргызстан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«Нур Булак» г. Бишкек, Кыргызстан</dc:title>
  <dc:creator>User</dc:creator>
  <cp:lastModifiedBy>Admin</cp:lastModifiedBy>
  <cp:revision>21</cp:revision>
  <dcterms:created xsi:type="dcterms:W3CDTF">2019-05-27T09:26:22Z</dcterms:created>
  <dcterms:modified xsi:type="dcterms:W3CDTF">2019-05-31T16:23:22Z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0x01010075168B3EBDCB5A4BBB83A9A3BCA300D4</vt:lpwstr>
  </property>
</Properties>
</file>