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2.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diagrams/colors3.xml" ContentType="application/vnd.openxmlformats-officedocument.drawingml.diagramColors+xml"/>
  <Override PartName="/ppt/theme/theme3.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diagrams/drawing6.xml" ContentType="application/vnd.ms-office.drawingml.diagramDrawing+xml"/>
  <Override PartName="/ppt/diagrams/quickStyle6.xml" ContentType="application/vnd.openxmlformats-officedocument.drawingml.diagramStyle+xml"/>
  <Override PartName="/ppt/diagrams/drawing5.xml" ContentType="application/vnd.ms-office.drawingml.diagramDrawing+xml"/>
  <Override PartName="/ppt/diagrams/colors6.xml" ContentType="application/vnd.openxmlformats-officedocument.drawingml.diagramColors+xml"/>
  <Override PartName="/ppt/diagrams/layout6.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38" r:id="rId2"/>
    <p:sldId id="333" r:id="rId3"/>
    <p:sldId id="319" r:id="rId4"/>
    <p:sldId id="336" r:id="rId5"/>
    <p:sldId id="334" r:id="rId6"/>
    <p:sldId id="314" r:id="rId7"/>
    <p:sldId id="347" r:id="rId8"/>
    <p:sldId id="320" r:id="rId9"/>
    <p:sldId id="327" r:id="rId10"/>
    <p:sldId id="349" r:id="rId11"/>
    <p:sldId id="348" r:id="rId12"/>
  </p:sldIdLst>
  <p:sldSz cx="9144000" cy="6858000" type="screen4x3"/>
  <p:notesSz cx="6888163"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36298"/>
    <a:srgbClr val="00CC66"/>
    <a:srgbClr val="9FAEE5"/>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9" autoAdjust="0"/>
    <p:restoredTop sz="94764" autoAdjust="0"/>
  </p:normalViewPr>
  <p:slideViewPr>
    <p:cSldViewPr>
      <p:cViewPr varScale="1">
        <p:scale>
          <a:sx n="102" d="100"/>
          <a:sy n="102" d="100"/>
        </p:scale>
        <p:origin x="-14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126" y="-78"/>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2.xml"/><Relationship Id="rId12" Type="http://schemas.openxmlformats.org/officeDocument/2006/relationships/slide" Target="slides/slide11.xml"/><Relationship Id="rId17" Type="http://schemas.openxmlformats.org/officeDocument/2006/relationships/viewProps" Target="viewProps.xml"/><Relationship Id="rId7" Type="http://schemas.openxmlformats.org/officeDocument/2006/relationships/slide" Target="slides/slide6.xml"/><Relationship Id="rId16" Type="http://schemas.openxmlformats.org/officeDocument/2006/relationships/presProps" Target="presProps.xml"/><Relationship Id="rId2" Type="http://schemas.openxmlformats.org/officeDocument/2006/relationships/slide" Target="slides/slide1.xml"/><Relationship Id="rId20" Type="http://schemas.openxmlformats.org/officeDocument/2006/relationships/customXml" Target="../customXml/item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interSettings" Target="printerSettings/printerSettings1.bin"/><Relationship Id="rId5" Type="http://schemas.openxmlformats.org/officeDocument/2006/relationships/slide" Target="slides/slide4.xml"/><Relationship Id="rId19" Type="http://schemas.openxmlformats.org/officeDocument/2006/relationships/tableStyles" Target="tableStyles.xml"/><Relationship Id="rId10" Type="http://schemas.openxmlformats.org/officeDocument/2006/relationships/slide" Target="slides/slide9.xml"/><Relationship Id="rId1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image" Target="../media/image7.png"/><Relationship Id="rId2"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image" Target="../media/image14.pn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6D37F-2672-6546-B411-B7BB0868BD3C}"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BE"/>
        </a:p>
      </dgm:t>
    </dgm:pt>
    <dgm:pt modelId="{9357A090-28AA-7743-826E-AED55C6C11DC}">
      <dgm:prSet phldrT="[Texte]" phldr="1"/>
      <dgm:spPr/>
      <dgm:t>
        <a:bodyPr/>
        <a:lstStyle/>
        <a:p>
          <a:endParaRPr lang="fr-BE"/>
        </a:p>
      </dgm:t>
    </dgm:pt>
    <dgm:pt modelId="{91FB5634-3DD1-3B48-B6EE-3B54697C2886}" type="parTrans" cxnId="{38CBEDC4-9F61-8B4B-8783-4BE2F5A6F7F4}">
      <dgm:prSet/>
      <dgm:spPr/>
      <dgm:t>
        <a:bodyPr/>
        <a:lstStyle/>
        <a:p>
          <a:endParaRPr lang="fr-BE"/>
        </a:p>
      </dgm:t>
    </dgm:pt>
    <dgm:pt modelId="{61EF39E4-B93D-C44B-AC5A-E72876CEDAE9}" type="sibTrans" cxnId="{38CBEDC4-9F61-8B4B-8783-4BE2F5A6F7F4}">
      <dgm:prSet/>
      <dgm:spPr/>
      <dgm:t>
        <a:bodyPr/>
        <a:lstStyle/>
        <a:p>
          <a:endParaRPr lang="fr-BE"/>
        </a:p>
      </dgm:t>
    </dgm:pt>
    <dgm:pt modelId="{EB7957E6-ECF6-8243-B212-86F8468CEE42}">
      <dgm:prSet phldrT="[Texte]"/>
      <dgm:spPr/>
      <dgm:t>
        <a:bodyPr/>
        <a:lstStyle/>
        <a:p>
          <a:r>
            <a:rPr lang="en-US" dirty="0" smtClean="0">
              <a:solidFill>
                <a:srgbClr val="000099"/>
              </a:solidFill>
              <a:latin typeface="Calibri" panose="020F0502020204030204" pitchFamily="34" charset="0"/>
              <a:ea typeface="Open Sans" pitchFamily="34" charset="0"/>
              <a:cs typeface="Calibri" panose="020F0502020204030204" pitchFamily="34" charset="0"/>
            </a:rPr>
            <a:t>High mobility of people with ID between Belgium and France.</a:t>
          </a:r>
          <a:endParaRPr lang="fr-BE" dirty="0">
            <a:solidFill>
              <a:srgbClr val="000099"/>
            </a:solidFill>
          </a:endParaRPr>
        </a:p>
      </dgm:t>
    </dgm:pt>
    <dgm:pt modelId="{60470873-D460-1E43-B1C0-615E54A65B78}" type="parTrans" cxnId="{239392D5-05D6-7043-9EA4-273E9D8FBAC6}">
      <dgm:prSet/>
      <dgm:spPr/>
      <dgm:t>
        <a:bodyPr/>
        <a:lstStyle/>
        <a:p>
          <a:endParaRPr lang="fr-BE"/>
        </a:p>
      </dgm:t>
    </dgm:pt>
    <dgm:pt modelId="{EEA06228-36DD-F243-9BC1-A2E71E395013}" type="sibTrans" cxnId="{239392D5-05D6-7043-9EA4-273E9D8FBAC6}">
      <dgm:prSet/>
      <dgm:spPr/>
      <dgm:t>
        <a:bodyPr/>
        <a:lstStyle/>
        <a:p>
          <a:endParaRPr lang="fr-BE"/>
        </a:p>
      </dgm:t>
    </dgm:pt>
    <dgm:pt modelId="{31B9583C-4474-2C46-87BF-0ADC2621E999}">
      <dgm:prSet phldrT="[Texte]" phldr="1"/>
      <dgm:spPr/>
      <dgm:t>
        <a:bodyPr/>
        <a:lstStyle/>
        <a:p>
          <a:endParaRPr lang="fr-BE"/>
        </a:p>
      </dgm:t>
    </dgm:pt>
    <dgm:pt modelId="{B25219D9-5BB1-974C-911D-4256FFB6CCF7}" type="parTrans" cxnId="{56E52424-B920-E64B-A05F-5CC4F14686B5}">
      <dgm:prSet/>
      <dgm:spPr/>
      <dgm:t>
        <a:bodyPr/>
        <a:lstStyle/>
        <a:p>
          <a:endParaRPr lang="fr-BE"/>
        </a:p>
      </dgm:t>
    </dgm:pt>
    <dgm:pt modelId="{A6BB08FA-73D3-A841-B4EF-5DB3D14AE178}" type="sibTrans" cxnId="{56E52424-B920-E64B-A05F-5CC4F14686B5}">
      <dgm:prSet/>
      <dgm:spPr/>
      <dgm:t>
        <a:bodyPr/>
        <a:lstStyle/>
        <a:p>
          <a:endParaRPr lang="fr-BE"/>
        </a:p>
      </dgm:t>
    </dgm:pt>
    <dgm:pt modelId="{54B8E928-553F-8442-9517-6E5CBF93C298}">
      <dgm:prSet phldrT="[Texte]"/>
      <dgm:spPr/>
      <dgm:t>
        <a:bodyPr/>
        <a:lstStyle/>
        <a:p>
          <a:r>
            <a:rPr lang="en-US" dirty="0" smtClean="0">
              <a:solidFill>
                <a:srgbClr val="000099"/>
              </a:solidFill>
              <a:latin typeface="Calibri" panose="020F0502020204030204" pitchFamily="34" charset="0"/>
              <a:ea typeface="Open Sans" pitchFamily="34" charset="0"/>
              <a:cs typeface="Calibri" panose="020F0502020204030204" pitchFamily="34" charset="0"/>
            </a:rPr>
            <a:t>Increased risk of disruption during periods of transition (e. g. change of institutions, of countries …).</a:t>
          </a:r>
          <a:endParaRPr lang="fr-BE" dirty="0">
            <a:solidFill>
              <a:srgbClr val="000099"/>
            </a:solidFill>
          </a:endParaRPr>
        </a:p>
      </dgm:t>
    </dgm:pt>
    <dgm:pt modelId="{C49CE797-AF1E-0C44-86E2-5D3C55CEFC06}" type="parTrans" cxnId="{8855D0D7-2BC2-F848-B485-E8988E4192B4}">
      <dgm:prSet/>
      <dgm:spPr/>
      <dgm:t>
        <a:bodyPr/>
        <a:lstStyle/>
        <a:p>
          <a:endParaRPr lang="fr-BE"/>
        </a:p>
      </dgm:t>
    </dgm:pt>
    <dgm:pt modelId="{EF51F0E3-BF40-8246-A680-72EBA096C5E7}" type="sibTrans" cxnId="{8855D0D7-2BC2-F848-B485-E8988E4192B4}">
      <dgm:prSet/>
      <dgm:spPr/>
      <dgm:t>
        <a:bodyPr/>
        <a:lstStyle/>
        <a:p>
          <a:endParaRPr lang="fr-BE"/>
        </a:p>
      </dgm:t>
    </dgm:pt>
    <dgm:pt modelId="{71BD9F70-708B-A646-AA01-144FFC9B4E49}">
      <dgm:prSet phldrT="[Texte]" phldr="1"/>
      <dgm:spPr/>
      <dgm:t>
        <a:bodyPr/>
        <a:lstStyle/>
        <a:p>
          <a:endParaRPr lang="fr-BE"/>
        </a:p>
      </dgm:t>
    </dgm:pt>
    <dgm:pt modelId="{C08B3768-6E4C-2D48-941B-8223398CBB8E}" type="parTrans" cxnId="{F35018C4-9056-DD4C-A1A5-F5AC3D383E52}">
      <dgm:prSet/>
      <dgm:spPr/>
      <dgm:t>
        <a:bodyPr/>
        <a:lstStyle/>
        <a:p>
          <a:endParaRPr lang="fr-BE"/>
        </a:p>
      </dgm:t>
    </dgm:pt>
    <dgm:pt modelId="{2D1491F8-E6FD-EA48-8942-2EFBDB8F6A11}" type="sibTrans" cxnId="{F35018C4-9056-DD4C-A1A5-F5AC3D383E52}">
      <dgm:prSet/>
      <dgm:spPr/>
      <dgm:t>
        <a:bodyPr/>
        <a:lstStyle/>
        <a:p>
          <a:endParaRPr lang="fr-BE"/>
        </a:p>
      </dgm:t>
    </dgm:pt>
    <dgm:pt modelId="{C5EB08EB-5A22-0A4D-BC11-DA528997F74B}">
      <dgm:prSet phldrT="[Texte]"/>
      <dgm:spPr/>
      <dgm:t>
        <a:bodyPr/>
        <a:lstStyle/>
        <a:p>
          <a:r>
            <a:rPr lang="en-US" dirty="0" smtClean="0">
              <a:solidFill>
                <a:srgbClr val="000099"/>
              </a:solidFill>
              <a:latin typeface="Calibri" panose="020F0502020204030204" pitchFamily="34" charset="0"/>
              <a:cs typeface="Calibri" panose="020F0502020204030204" pitchFamily="34" charset="0"/>
            </a:rPr>
            <a:t>Lack of accessibility and availability of data regarding the life course of people with ID within or between countries.</a:t>
          </a:r>
          <a:endParaRPr lang="fr-BE" dirty="0">
            <a:solidFill>
              <a:srgbClr val="000099"/>
            </a:solidFill>
          </a:endParaRPr>
        </a:p>
      </dgm:t>
    </dgm:pt>
    <dgm:pt modelId="{2D561050-61EC-3745-821D-5ACF16C507F3}" type="parTrans" cxnId="{48F41A62-6CB8-154F-8934-12B1E8516EDC}">
      <dgm:prSet/>
      <dgm:spPr/>
      <dgm:t>
        <a:bodyPr/>
        <a:lstStyle/>
        <a:p>
          <a:endParaRPr lang="fr-BE"/>
        </a:p>
      </dgm:t>
    </dgm:pt>
    <dgm:pt modelId="{2D4DBF38-7FDB-1B48-8983-742C5E49BE6D}" type="sibTrans" cxnId="{48F41A62-6CB8-154F-8934-12B1E8516EDC}">
      <dgm:prSet/>
      <dgm:spPr/>
      <dgm:t>
        <a:bodyPr/>
        <a:lstStyle/>
        <a:p>
          <a:endParaRPr lang="fr-BE"/>
        </a:p>
      </dgm:t>
    </dgm:pt>
    <dgm:pt modelId="{A5C41734-4D42-C740-B4FC-FF9BAB73B7A7}" type="pres">
      <dgm:prSet presAssocID="{B566D37F-2672-6546-B411-B7BB0868BD3C}" presName="linearFlow" presStyleCnt="0">
        <dgm:presLayoutVars>
          <dgm:dir/>
          <dgm:animLvl val="lvl"/>
          <dgm:resizeHandles val="exact"/>
        </dgm:presLayoutVars>
      </dgm:prSet>
      <dgm:spPr/>
      <dgm:t>
        <a:bodyPr/>
        <a:lstStyle/>
        <a:p>
          <a:endParaRPr lang="fr-BE"/>
        </a:p>
      </dgm:t>
    </dgm:pt>
    <dgm:pt modelId="{D5F4CDAE-D92E-E541-8DDD-6A25F55A6D42}" type="pres">
      <dgm:prSet presAssocID="{9357A090-28AA-7743-826E-AED55C6C11DC}" presName="composite" presStyleCnt="0"/>
      <dgm:spPr/>
    </dgm:pt>
    <dgm:pt modelId="{D0FF76CC-5F5A-C44A-82C2-641720451D55}" type="pres">
      <dgm:prSet presAssocID="{9357A090-28AA-7743-826E-AED55C6C11DC}" presName="parentText" presStyleLbl="alignNode1" presStyleIdx="0" presStyleCnt="3">
        <dgm:presLayoutVars>
          <dgm:chMax val="1"/>
          <dgm:bulletEnabled val="1"/>
        </dgm:presLayoutVars>
      </dgm:prSet>
      <dgm:spPr/>
      <dgm:t>
        <a:bodyPr/>
        <a:lstStyle/>
        <a:p>
          <a:endParaRPr lang="fr-BE"/>
        </a:p>
      </dgm:t>
    </dgm:pt>
    <dgm:pt modelId="{2957ACAA-E732-C543-BF02-1AA1BC8A098E}" type="pres">
      <dgm:prSet presAssocID="{9357A090-28AA-7743-826E-AED55C6C11DC}" presName="descendantText" presStyleLbl="alignAcc1" presStyleIdx="0" presStyleCnt="3">
        <dgm:presLayoutVars>
          <dgm:bulletEnabled val="1"/>
        </dgm:presLayoutVars>
      </dgm:prSet>
      <dgm:spPr/>
      <dgm:t>
        <a:bodyPr/>
        <a:lstStyle/>
        <a:p>
          <a:endParaRPr lang="fr-BE"/>
        </a:p>
      </dgm:t>
    </dgm:pt>
    <dgm:pt modelId="{606673DA-BA40-C140-A538-19977B99D598}" type="pres">
      <dgm:prSet presAssocID="{61EF39E4-B93D-C44B-AC5A-E72876CEDAE9}" presName="sp" presStyleCnt="0"/>
      <dgm:spPr/>
    </dgm:pt>
    <dgm:pt modelId="{F2FACB9C-B2E1-084D-8CA0-E7C644D55861}" type="pres">
      <dgm:prSet presAssocID="{31B9583C-4474-2C46-87BF-0ADC2621E999}" presName="composite" presStyleCnt="0"/>
      <dgm:spPr/>
    </dgm:pt>
    <dgm:pt modelId="{580D8605-0710-E24B-81AF-B90150CBFF55}" type="pres">
      <dgm:prSet presAssocID="{31B9583C-4474-2C46-87BF-0ADC2621E999}" presName="parentText" presStyleLbl="alignNode1" presStyleIdx="1" presStyleCnt="3">
        <dgm:presLayoutVars>
          <dgm:chMax val="1"/>
          <dgm:bulletEnabled val="1"/>
        </dgm:presLayoutVars>
      </dgm:prSet>
      <dgm:spPr/>
      <dgm:t>
        <a:bodyPr/>
        <a:lstStyle/>
        <a:p>
          <a:endParaRPr lang="fr-BE"/>
        </a:p>
      </dgm:t>
    </dgm:pt>
    <dgm:pt modelId="{577A844E-7A9C-5045-A271-374BEE420542}" type="pres">
      <dgm:prSet presAssocID="{31B9583C-4474-2C46-87BF-0ADC2621E999}" presName="descendantText" presStyleLbl="alignAcc1" presStyleIdx="1" presStyleCnt="3">
        <dgm:presLayoutVars>
          <dgm:bulletEnabled val="1"/>
        </dgm:presLayoutVars>
      </dgm:prSet>
      <dgm:spPr/>
      <dgm:t>
        <a:bodyPr/>
        <a:lstStyle/>
        <a:p>
          <a:endParaRPr lang="fr-BE"/>
        </a:p>
      </dgm:t>
    </dgm:pt>
    <dgm:pt modelId="{17897B7A-F995-EB49-B45F-E22F575561F1}" type="pres">
      <dgm:prSet presAssocID="{A6BB08FA-73D3-A841-B4EF-5DB3D14AE178}" presName="sp" presStyleCnt="0"/>
      <dgm:spPr/>
    </dgm:pt>
    <dgm:pt modelId="{86EE53AA-2D3B-2D4F-A33A-FC18F335E5E6}" type="pres">
      <dgm:prSet presAssocID="{71BD9F70-708B-A646-AA01-144FFC9B4E49}" presName="composite" presStyleCnt="0"/>
      <dgm:spPr/>
    </dgm:pt>
    <dgm:pt modelId="{BD1D952A-F80E-694D-A01E-979A8B510CB5}" type="pres">
      <dgm:prSet presAssocID="{71BD9F70-708B-A646-AA01-144FFC9B4E49}" presName="parentText" presStyleLbl="alignNode1" presStyleIdx="2" presStyleCnt="3">
        <dgm:presLayoutVars>
          <dgm:chMax val="1"/>
          <dgm:bulletEnabled val="1"/>
        </dgm:presLayoutVars>
      </dgm:prSet>
      <dgm:spPr/>
      <dgm:t>
        <a:bodyPr/>
        <a:lstStyle/>
        <a:p>
          <a:endParaRPr lang="fr-BE"/>
        </a:p>
      </dgm:t>
    </dgm:pt>
    <dgm:pt modelId="{1C0A5431-2790-2E49-B49F-E617E69F22F6}" type="pres">
      <dgm:prSet presAssocID="{71BD9F70-708B-A646-AA01-144FFC9B4E49}" presName="descendantText" presStyleLbl="alignAcc1" presStyleIdx="2" presStyleCnt="3">
        <dgm:presLayoutVars>
          <dgm:bulletEnabled val="1"/>
        </dgm:presLayoutVars>
      </dgm:prSet>
      <dgm:spPr/>
      <dgm:t>
        <a:bodyPr/>
        <a:lstStyle/>
        <a:p>
          <a:endParaRPr lang="fr-BE"/>
        </a:p>
      </dgm:t>
    </dgm:pt>
  </dgm:ptLst>
  <dgm:cxnLst>
    <dgm:cxn modelId="{38CBEDC4-9F61-8B4B-8783-4BE2F5A6F7F4}" srcId="{B566D37F-2672-6546-B411-B7BB0868BD3C}" destId="{9357A090-28AA-7743-826E-AED55C6C11DC}" srcOrd="0" destOrd="0" parTransId="{91FB5634-3DD1-3B48-B6EE-3B54697C2886}" sibTransId="{61EF39E4-B93D-C44B-AC5A-E72876CEDAE9}"/>
    <dgm:cxn modelId="{239392D5-05D6-7043-9EA4-273E9D8FBAC6}" srcId="{9357A090-28AA-7743-826E-AED55C6C11DC}" destId="{EB7957E6-ECF6-8243-B212-86F8468CEE42}" srcOrd="0" destOrd="0" parTransId="{60470873-D460-1E43-B1C0-615E54A65B78}" sibTransId="{EEA06228-36DD-F243-9BC1-A2E71E395013}"/>
    <dgm:cxn modelId="{48F41A62-6CB8-154F-8934-12B1E8516EDC}" srcId="{71BD9F70-708B-A646-AA01-144FFC9B4E49}" destId="{C5EB08EB-5A22-0A4D-BC11-DA528997F74B}" srcOrd="0" destOrd="0" parTransId="{2D561050-61EC-3745-821D-5ACF16C507F3}" sibTransId="{2D4DBF38-7FDB-1B48-8983-742C5E49BE6D}"/>
    <dgm:cxn modelId="{A9FEBA7C-7291-3747-ABFA-40F1B7DA21D5}" type="presOf" srcId="{54B8E928-553F-8442-9517-6E5CBF93C298}" destId="{577A844E-7A9C-5045-A271-374BEE420542}" srcOrd="0" destOrd="0" presId="urn:microsoft.com/office/officeart/2005/8/layout/chevron2"/>
    <dgm:cxn modelId="{56E52424-B920-E64B-A05F-5CC4F14686B5}" srcId="{B566D37F-2672-6546-B411-B7BB0868BD3C}" destId="{31B9583C-4474-2C46-87BF-0ADC2621E999}" srcOrd="1" destOrd="0" parTransId="{B25219D9-5BB1-974C-911D-4256FFB6CCF7}" sibTransId="{A6BB08FA-73D3-A841-B4EF-5DB3D14AE178}"/>
    <dgm:cxn modelId="{3D00B5E7-ED9C-0E40-A2FA-B0CB87FDDC43}" type="presOf" srcId="{71BD9F70-708B-A646-AA01-144FFC9B4E49}" destId="{BD1D952A-F80E-694D-A01E-979A8B510CB5}" srcOrd="0" destOrd="0" presId="urn:microsoft.com/office/officeart/2005/8/layout/chevron2"/>
    <dgm:cxn modelId="{61EB3B43-2FB1-C444-9601-AE4D8456DE36}" type="presOf" srcId="{31B9583C-4474-2C46-87BF-0ADC2621E999}" destId="{580D8605-0710-E24B-81AF-B90150CBFF55}" srcOrd="0" destOrd="0" presId="urn:microsoft.com/office/officeart/2005/8/layout/chevron2"/>
    <dgm:cxn modelId="{F35018C4-9056-DD4C-A1A5-F5AC3D383E52}" srcId="{B566D37F-2672-6546-B411-B7BB0868BD3C}" destId="{71BD9F70-708B-A646-AA01-144FFC9B4E49}" srcOrd="2" destOrd="0" parTransId="{C08B3768-6E4C-2D48-941B-8223398CBB8E}" sibTransId="{2D1491F8-E6FD-EA48-8942-2EFBDB8F6A11}"/>
    <dgm:cxn modelId="{F4B77A79-210B-9747-A69F-6BC8B066D94B}" type="presOf" srcId="{9357A090-28AA-7743-826E-AED55C6C11DC}" destId="{D0FF76CC-5F5A-C44A-82C2-641720451D55}" srcOrd="0" destOrd="0" presId="urn:microsoft.com/office/officeart/2005/8/layout/chevron2"/>
    <dgm:cxn modelId="{4930748D-E4DE-764A-9412-414CA40C4308}" type="presOf" srcId="{B566D37F-2672-6546-B411-B7BB0868BD3C}" destId="{A5C41734-4D42-C740-B4FC-FF9BAB73B7A7}" srcOrd="0" destOrd="0" presId="urn:microsoft.com/office/officeart/2005/8/layout/chevron2"/>
    <dgm:cxn modelId="{0938A9B3-3A1E-6042-B18B-EB1C48F44513}" type="presOf" srcId="{C5EB08EB-5A22-0A4D-BC11-DA528997F74B}" destId="{1C0A5431-2790-2E49-B49F-E617E69F22F6}" srcOrd="0" destOrd="0" presId="urn:microsoft.com/office/officeart/2005/8/layout/chevron2"/>
    <dgm:cxn modelId="{8855D0D7-2BC2-F848-B485-E8988E4192B4}" srcId="{31B9583C-4474-2C46-87BF-0ADC2621E999}" destId="{54B8E928-553F-8442-9517-6E5CBF93C298}" srcOrd="0" destOrd="0" parTransId="{C49CE797-AF1E-0C44-86E2-5D3C55CEFC06}" sibTransId="{EF51F0E3-BF40-8246-A680-72EBA096C5E7}"/>
    <dgm:cxn modelId="{02996019-65A7-9041-AEA2-47DF5F6010B6}" type="presOf" srcId="{EB7957E6-ECF6-8243-B212-86F8468CEE42}" destId="{2957ACAA-E732-C543-BF02-1AA1BC8A098E}" srcOrd="0" destOrd="0" presId="urn:microsoft.com/office/officeart/2005/8/layout/chevron2"/>
    <dgm:cxn modelId="{ED722A01-DB85-8048-8AF8-1BCDE9FB61E3}" type="presParOf" srcId="{A5C41734-4D42-C740-B4FC-FF9BAB73B7A7}" destId="{D5F4CDAE-D92E-E541-8DDD-6A25F55A6D42}" srcOrd="0" destOrd="0" presId="urn:microsoft.com/office/officeart/2005/8/layout/chevron2"/>
    <dgm:cxn modelId="{9D3A483E-0959-7F46-BE4E-A681C15ABF73}" type="presParOf" srcId="{D5F4CDAE-D92E-E541-8DDD-6A25F55A6D42}" destId="{D0FF76CC-5F5A-C44A-82C2-641720451D55}" srcOrd="0" destOrd="0" presId="urn:microsoft.com/office/officeart/2005/8/layout/chevron2"/>
    <dgm:cxn modelId="{6A720CA0-C21D-AA42-9EDD-6183D24E3C7C}" type="presParOf" srcId="{D5F4CDAE-D92E-E541-8DDD-6A25F55A6D42}" destId="{2957ACAA-E732-C543-BF02-1AA1BC8A098E}" srcOrd="1" destOrd="0" presId="urn:microsoft.com/office/officeart/2005/8/layout/chevron2"/>
    <dgm:cxn modelId="{BB17E513-C2A4-F441-8F07-D3924BB1FE84}" type="presParOf" srcId="{A5C41734-4D42-C740-B4FC-FF9BAB73B7A7}" destId="{606673DA-BA40-C140-A538-19977B99D598}" srcOrd="1" destOrd="0" presId="urn:microsoft.com/office/officeart/2005/8/layout/chevron2"/>
    <dgm:cxn modelId="{84C44D7B-0CFA-504E-A92D-281E39F79198}" type="presParOf" srcId="{A5C41734-4D42-C740-B4FC-FF9BAB73B7A7}" destId="{F2FACB9C-B2E1-084D-8CA0-E7C644D55861}" srcOrd="2" destOrd="0" presId="urn:microsoft.com/office/officeart/2005/8/layout/chevron2"/>
    <dgm:cxn modelId="{E3E88995-3A4E-BA4C-913C-EA9DF8752826}" type="presParOf" srcId="{F2FACB9C-B2E1-084D-8CA0-E7C644D55861}" destId="{580D8605-0710-E24B-81AF-B90150CBFF55}" srcOrd="0" destOrd="0" presId="urn:microsoft.com/office/officeart/2005/8/layout/chevron2"/>
    <dgm:cxn modelId="{1AC80073-4807-0349-AF0E-11E77E36EE10}" type="presParOf" srcId="{F2FACB9C-B2E1-084D-8CA0-E7C644D55861}" destId="{577A844E-7A9C-5045-A271-374BEE420542}" srcOrd="1" destOrd="0" presId="urn:microsoft.com/office/officeart/2005/8/layout/chevron2"/>
    <dgm:cxn modelId="{B1D0FFD2-26BF-7345-99C0-F7B7029A60C7}" type="presParOf" srcId="{A5C41734-4D42-C740-B4FC-FF9BAB73B7A7}" destId="{17897B7A-F995-EB49-B45F-E22F575561F1}" srcOrd="3" destOrd="0" presId="urn:microsoft.com/office/officeart/2005/8/layout/chevron2"/>
    <dgm:cxn modelId="{1DBA4D65-C93D-B047-8A0C-8B4761C9AEEE}" type="presParOf" srcId="{A5C41734-4D42-C740-B4FC-FF9BAB73B7A7}" destId="{86EE53AA-2D3B-2D4F-A33A-FC18F335E5E6}" srcOrd="4" destOrd="0" presId="urn:microsoft.com/office/officeart/2005/8/layout/chevron2"/>
    <dgm:cxn modelId="{99BDB944-45B6-D945-A5B1-348E6751A6DD}" type="presParOf" srcId="{86EE53AA-2D3B-2D4F-A33A-FC18F335E5E6}" destId="{BD1D952A-F80E-694D-A01E-979A8B510CB5}" srcOrd="0" destOrd="0" presId="urn:microsoft.com/office/officeart/2005/8/layout/chevron2"/>
    <dgm:cxn modelId="{3B1EAAFC-0352-CE4F-A755-9F36A64785A0}" type="presParOf" srcId="{86EE53AA-2D3B-2D4F-A33A-FC18F335E5E6}" destId="{1C0A5431-2790-2E49-B49F-E617E69F22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8711F-C1C8-464C-883B-91AA1D3D2096}" type="doc">
      <dgm:prSet loTypeId="urn:microsoft.com/office/officeart/2005/8/layout/hList3" loCatId="process" qsTypeId="urn:microsoft.com/office/officeart/2005/8/quickstyle/3D2" qsCatId="3D" csTypeId="urn:microsoft.com/office/officeart/2005/8/colors/accent1_2" csCatId="accent1" phldr="1"/>
      <dgm:spPr/>
      <dgm:t>
        <a:bodyPr/>
        <a:lstStyle/>
        <a:p>
          <a:endParaRPr lang="fr-BE"/>
        </a:p>
      </dgm:t>
    </dgm:pt>
    <dgm:pt modelId="{30E76EB9-0B32-1944-89F9-F4F94D8EF9AA}">
      <dgm:prSet phldrT="[Texte]" custT="1"/>
      <dgm:spPr/>
      <dgm:t>
        <a:bodyPr/>
        <a:lstStyle/>
        <a:p>
          <a:r>
            <a:rPr lang="en-US" sz="2000" dirty="0" smtClean="0">
              <a:solidFill>
                <a:srgbClr val="000099"/>
              </a:solidFill>
              <a:latin typeface="Calibri" panose="020F0502020204030204" pitchFamily="34" charset="0"/>
              <a:cs typeface="Calibri" panose="020F0502020204030204" pitchFamily="34" charset="0"/>
            </a:rPr>
            <a:t>This situations are threats to :</a:t>
          </a:r>
          <a:endParaRPr lang="fr-BE" sz="2000" dirty="0">
            <a:solidFill>
              <a:srgbClr val="000099"/>
            </a:solidFill>
          </a:endParaRPr>
        </a:p>
      </dgm:t>
    </dgm:pt>
    <dgm:pt modelId="{F2BF3C39-2AA9-3742-A284-B7E36CECC11C}" type="parTrans" cxnId="{FD17641D-AA7B-1F45-BFA3-087A7B282E4D}">
      <dgm:prSet/>
      <dgm:spPr/>
      <dgm:t>
        <a:bodyPr/>
        <a:lstStyle/>
        <a:p>
          <a:endParaRPr lang="fr-BE"/>
        </a:p>
      </dgm:t>
    </dgm:pt>
    <dgm:pt modelId="{E7E4AFA9-5F53-3042-8040-7515F1C04708}" type="sibTrans" cxnId="{FD17641D-AA7B-1F45-BFA3-087A7B282E4D}">
      <dgm:prSet/>
      <dgm:spPr/>
      <dgm:t>
        <a:bodyPr/>
        <a:lstStyle/>
        <a:p>
          <a:endParaRPr lang="fr-BE"/>
        </a:p>
      </dgm:t>
    </dgm:pt>
    <dgm:pt modelId="{730ABC11-40F2-5E4F-8B29-813F34CE32D6}">
      <dgm:prSet phldrT="[Texte]" custT="1"/>
      <dgm:spPr/>
      <dgm:t>
        <a:bodyPr/>
        <a:lstStyle/>
        <a:p>
          <a:r>
            <a:rPr lang="fr-BE" sz="2000" dirty="0" smtClean="0">
              <a:solidFill>
                <a:srgbClr val="000099"/>
              </a:solidFill>
              <a:latin typeface="Calibri"/>
              <a:cs typeface="Calibri"/>
            </a:rPr>
            <a:t>Inclusion</a:t>
          </a:r>
          <a:endParaRPr lang="fr-BE" sz="2000" dirty="0">
            <a:solidFill>
              <a:srgbClr val="000099"/>
            </a:solidFill>
          </a:endParaRPr>
        </a:p>
      </dgm:t>
    </dgm:pt>
    <dgm:pt modelId="{18332611-0645-724D-9EE0-3908B98EDB34}" type="parTrans" cxnId="{D00E69C1-36DC-CB47-A5CE-876244B659F4}">
      <dgm:prSet/>
      <dgm:spPr/>
      <dgm:t>
        <a:bodyPr/>
        <a:lstStyle/>
        <a:p>
          <a:endParaRPr lang="fr-BE"/>
        </a:p>
      </dgm:t>
    </dgm:pt>
    <dgm:pt modelId="{37AD95A9-A67F-F647-B876-CA77127C191B}" type="sibTrans" cxnId="{D00E69C1-36DC-CB47-A5CE-876244B659F4}">
      <dgm:prSet/>
      <dgm:spPr/>
      <dgm:t>
        <a:bodyPr/>
        <a:lstStyle/>
        <a:p>
          <a:endParaRPr lang="fr-BE"/>
        </a:p>
      </dgm:t>
    </dgm:pt>
    <dgm:pt modelId="{BABB2D4F-19E0-6746-85C1-3B0D81012354}">
      <dgm:prSet phldrT="[Texte]" custT="1"/>
      <dgm:spPr/>
      <dgm:t>
        <a:bodyPr/>
        <a:lstStyle/>
        <a:p>
          <a:r>
            <a:rPr lang="fr-BE" sz="2000" dirty="0" smtClean="0">
              <a:solidFill>
                <a:srgbClr val="000099"/>
              </a:solidFill>
              <a:latin typeface="Calibri"/>
              <a:cs typeface="Calibri"/>
            </a:rPr>
            <a:t>Global health</a:t>
          </a:r>
          <a:endParaRPr lang="fr-BE" sz="2000" dirty="0">
            <a:solidFill>
              <a:srgbClr val="000099"/>
            </a:solidFill>
            <a:latin typeface="Calibri"/>
            <a:cs typeface="Calibri"/>
          </a:endParaRPr>
        </a:p>
      </dgm:t>
    </dgm:pt>
    <dgm:pt modelId="{6ABA0BCB-A192-B641-A65E-E0F0D6F26C96}" type="parTrans" cxnId="{C4633136-8909-F246-B99D-8364CF6FEDF2}">
      <dgm:prSet/>
      <dgm:spPr/>
      <dgm:t>
        <a:bodyPr/>
        <a:lstStyle/>
        <a:p>
          <a:endParaRPr lang="fr-BE"/>
        </a:p>
      </dgm:t>
    </dgm:pt>
    <dgm:pt modelId="{CCC34EC6-C2B7-5E4B-B3DC-B015C4C659B7}" type="sibTrans" cxnId="{C4633136-8909-F246-B99D-8364CF6FEDF2}">
      <dgm:prSet/>
      <dgm:spPr/>
      <dgm:t>
        <a:bodyPr/>
        <a:lstStyle/>
        <a:p>
          <a:endParaRPr lang="fr-BE"/>
        </a:p>
      </dgm:t>
    </dgm:pt>
    <dgm:pt modelId="{FC34F952-1B80-E14D-B071-8A3A70A2C90E}">
      <dgm:prSet custT="1"/>
      <dgm:spPr/>
      <dgm:t>
        <a:bodyPr/>
        <a:lstStyle/>
        <a:p>
          <a:r>
            <a:rPr lang="fr-BE" sz="2000" dirty="0" smtClean="0">
              <a:solidFill>
                <a:srgbClr val="000099"/>
              </a:solidFill>
              <a:latin typeface="Calibri"/>
              <a:cs typeface="Calibri"/>
            </a:rPr>
            <a:t>Self-determination </a:t>
          </a:r>
          <a:endParaRPr lang="fr-BE" sz="2000" dirty="0">
            <a:solidFill>
              <a:srgbClr val="000099"/>
            </a:solidFill>
            <a:latin typeface="Calibri"/>
            <a:cs typeface="Calibri"/>
          </a:endParaRPr>
        </a:p>
      </dgm:t>
    </dgm:pt>
    <dgm:pt modelId="{370F1D71-4A9E-FF44-930D-0430312E1EC6}" type="parTrans" cxnId="{F46AAABA-0810-4148-A075-61957BBADCDB}">
      <dgm:prSet/>
      <dgm:spPr/>
      <dgm:t>
        <a:bodyPr/>
        <a:lstStyle/>
        <a:p>
          <a:endParaRPr lang="fr-BE"/>
        </a:p>
      </dgm:t>
    </dgm:pt>
    <dgm:pt modelId="{8C7FBBFF-4DCD-E245-A1D4-45A3D78B01D2}" type="sibTrans" cxnId="{F46AAABA-0810-4148-A075-61957BBADCDB}">
      <dgm:prSet/>
      <dgm:spPr/>
      <dgm:t>
        <a:bodyPr/>
        <a:lstStyle/>
        <a:p>
          <a:endParaRPr lang="fr-BE"/>
        </a:p>
      </dgm:t>
    </dgm:pt>
    <dgm:pt modelId="{207CDF9A-A0CC-574D-8813-48C73555B699}" type="pres">
      <dgm:prSet presAssocID="{3308711F-C1C8-464C-883B-91AA1D3D2096}" presName="composite" presStyleCnt="0">
        <dgm:presLayoutVars>
          <dgm:chMax val="1"/>
          <dgm:dir/>
          <dgm:resizeHandles val="exact"/>
        </dgm:presLayoutVars>
      </dgm:prSet>
      <dgm:spPr/>
      <dgm:t>
        <a:bodyPr/>
        <a:lstStyle/>
        <a:p>
          <a:endParaRPr lang="fr-BE"/>
        </a:p>
      </dgm:t>
    </dgm:pt>
    <dgm:pt modelId="{BAD1EC2C-199F-BA42-80BA-194882A9B2AE}" type="pres">
      <dgm:prSet presAssocID="{30E76EB9-0B32-1944-89F9-F4F94D8EF9AA}" presName="roof" presStyleLbl="dkBgShp" presStyleIdx="0" presStyleCnt="2" custLinFactNeighborX="-20144"/>
      <dgm:spPr/>
      <dgm:t>
        <a:bodyPr/>
        <a:lstStyle/>
        <a:p>
          <a:endParaRPr lang="fr-BE"/>
        </a:p>
      </dgm:t>
    </dgm:pt>
    <dgm:pt modelId="{3049142D-EC4D-3247-8528-24D6AD80191A}" type="pres">
      <dgm:prSet presAssocID="{30E76EB9-0B32-1944-89F9-F4F94D8EF9AA}" presName="pillars" presStyleCnt="0"/>
      <dgm:spPr/>
    </dgm:pt>
    <dgm:pt modelId="{36BC9B56-BEEB-7E46-AAF1-06337C166ACB}" type="pres">
      <dgm:prSet presAssocID="{30E76EB9-0B32-1944-89F9-F4F94D8EF9AA}" presName="pillar1" presStyleLbl="node1" presStyleIdx="0" presStyleCnt="3">
        <dgm:presLayoutVars>
          <dgm:bulletEnabled val="1"/>
        </dgm:presLayoutVars>
      </dgm:prSet>
      <dgm:spPr/>
      <dgm:t>
        <a:bodyPr/>
        <a:lstStyle/>
        <a:p>
          <a:endParaRPr lang="fr-BE"/>
        </a:p>
      </dgm:t>
    </dgm:pt>
    <dgm:pt modelId="{0C51D402-EEED-724E-9666-3D7985F85C67}" type="pres">
      <dgm:prSet presAssocID="{FC34F952-1B80-E14D-B071-8A3A70A2C90E}" presName="pillarX" presStyleLbl="node1" presStyleIdx="1" presStyleCnt="3">
        <dgm:presLayoutVars>
          <dgm:bulletEnabled val="1"/>
        </dgm:presLayoutVars>
      </dgm:prSet>
      <dgm:spPr/>
      <dgm:t>
        <a:bodyPr/>
        <a:lstStyle/>
        <a:p>
          <a:endParaRPr lang="fr-BE"/>
        </a:p>
      </dgm:t>
    </dgm:pt>
    <dgm:pt modelId="{D7CBDE88-B72D-C840-8C00-6F0782F2F434}" type="pres">
      <dgm:prSet presAssocID="{BABB2D4F-19E0-6746-85C1-3B0D81012354}" presName="pillarX" presStyleLbl="node1" presStyleIdx="2" presStyleCnt="3">
        <dgm:presLayoutVars>
          <dgm:bulletEnabled val="1"/>
        </dgm:presLayoutVars>
      </dgm:prSet>
      <dgm:spPr/>
      <dgm:t>
        <a:bodyPr/>
        <a:lstStyle/>
        <a:p>
          <a:endParaRPr lang="fr-BE"/>
        </a:p>
      </dgm:t>
    </dgm:pt>
    <dgm:pt modelId="{6E45BC06-4116-E043-80AB-1C178BA79111}" type="pres">
      <dgm:prSet presAssocID="{30E76EB9-0B32-1944-89F9-F4F94D8EF9AA}" presName="base" presStyleLbl="dkBgShp" presStyleIdx="1" presStyleCnt="2"/>
      <dgm:spPr/>
    </dgm:pt>
  </dgm:ptLst>
  <dgm:cxnLst>
    <dgm:cxn modelId="{FD17641D-AA7B-1F45-BFA3-087A7B282E4D}" srcId="{3308711F-C1C8-464C-883B-91AA1D3D2096}" destId="{30E76EB9-0B32-1944-89F9-F4F94D8EF9AA}" srcOrd="0" destOrd="0" parTransId="{F2BF3C39-2AA9-3742-A284-B7E36CECC11C}" sibTransId="{E7E4AFA9-5F53-3042-8040-7515F1C04708}"/>
    <dgm:cxn modelId="{D00E69C1-36DC-CB47-A5CE-876244B659F4}" srcId="{30E76EB9-0B32-1944-89F9-F4F94D8EF9AA}" destId="{730ABC11-40F2-5E4F-8B29-813F34CE32D6}" srcOrd="0" destOrd="0" parTransId="{18332611-0645-724D-9EE0-3908B98EDB34}" sibTransId="{37AD95A9-A67F-F647-B876-CA77127C191B}"/>
    <dgm:cxn modelId="{4B778410-B4D3-1145-9FB6-23FACE59EAF4}" type="presOf" srcId="{3308711F-C1C8-464C-883B-91AA1D3D2096}" destId="{207CDF9A-A0CC-574D-8813-48C73555B699}" srcOrd="0" destOrd="0" presId="urn:microsoft.com/office/officeart/2005/8/layout/hList3"/>
    <dgm:cxn modelId="{70F0D071-D5FD-4F49-9956-AE75901E80A9}" type="presOf" srcId="{FC34F952-1B80-E14D-B071-8A3A70A2C90E}" destId="{0C51D402-EEED-724E-9666-3D7985F85C67}" srcOrd="0" destOrd="0" presId="urn:microsoft.com/office/officeart/2005/8/layout/hList3"/>
    <dgm:cxn modelId="{E91D23A9-9B33-1145-B4D6-152552F069F3}" type="presOf" srcId="{30E76EB9-0B32-1944-89F9-F4F94D8EF9AA}" destId="{BAD1EC2C-199F-BA42-80BA-194882A9B2AE}" srcOrd="0" destOrd="0" presId="urn:microsoft.com/office/officeart/2005/8/layout/hList3"/>
    <dgm:cxn modelId="{8EBE197E-98C9-1548-97A8-7C2F8269C3DE}" type="presOf" srcId="{730ABC11-40F2-5E4F-8B29-813F34CE32D6}" destId="{36BC9B56-BEEB-7E46-AAF1-06337C166ACB}" srcOrd="0" destOrd="0" presId="urn:microsoft.com/office/officeart/2005/8/layout/hList3"/>
    <dgm:cxn modelId="{F46AAABA-0810-4148-A075-61957BBADCDB}" srcId="{30E76EB9-0B32-1944-89F9-F4F94D8EF9AA}" destId="{FC34F952-1B80-E14D-B071-8A3A70A2C90E}" srcOrd="1" destOrd="0" parTransId="{370F1D71-4A9E-FF44-930D-0430312E1EC6}" sibTransId="{8C7FBBFF-4DCD-E245-A1D4-45A3D78B01D2}"/>
    <dgm:cxn modelId="{C4633136-8909-F246-B99D-8364CF6FEDF2}" srcId="{30E76EB9-0B32-1944-89F9-F4F94D8EF9AA}" destId="{BABB2D4F-19E0-6746-85C1-3B0D81012354}" srcOrd="2" destOrd="0" parTransId="{6ABA0BCB-A192-B641-A65E-E0F0D6F26C96}" sibTransId="{CCC34EC6-C2B7-5E4B-B3DC-B015C4C659B7}"/>
    <dgm:cxn modelId="{B940D141-C32D-144A-9468-33D74AA0056E}" type="presOf" srcId="{BABB2D4F-19E0-6746-85C1-3B0D81012354}" destId="{D7CBDE88-B72D-C840-8C00-6F0782F2F434}" srcOrd="0" destOrd="0" presId="urn:microsoft.com/office/officeart/2005/8/layout/hList3"/>
    <dgm:cxn modelId="{E265C7BD-EC18-C04C-8578-D7DFB19E0428}" type="presParOf" srcId="{207CDF9A-A0CC-574D-8813-48C73555B699}" destId="{BAD1EC2C-199F-BA42-80BA-194882A9B2AE}" srcOrd="0" destOrd="0" presId="urn:microsoft.com/office/officeart/2005/8/layout/hList3"/>
    <dgm:cxn modelId="{5800282A-37B0-9641-A5DB-73CDF2E39813}" type="presParOf" srcId="{207CDF9A-A0CC-574D-8813-48C73555B699}" destId="{3049142D-EC4D-3247-8528-24D6AD80191A}" srcOrd="1" destOrd="0" presId="urn:microsoft.com/office/officeart/2005/8/layout/hList3"/>
    <dgm:cxn modelId="{1AC0B5AF-1AF2-B241-9534-71BFA31F5D55}" type="presParOf" srcId="{3049142D-EC4D-3247-8528-24D6AD80191A}" destId="{36BC9B56-BEEB-7E46-AAF1-06337C166ACB}" srcOrd="0" destOrd="0" presId="urn:microsoft.com/office/officeart/2005/8/layout/hList3"/>
    <dgm:cxn modelId="{3DCB0A2C-53B9-1C4A-AFAF-270AA1AC1D06}" type="presParOf" srcId="{3049142D-EC4D-3247-8528-24D6AD80191A}" destId="{0C51D402-EEED-724E-9666-3D7985F85C67}" srcOrd="1" destOrd="0" presId="urn:microsoft.com/office/officeart/2005/8/layout/hList3"/>
    <dgm:cxn modelId="{5CCF2216-164A-C44F-903F-F0468E1C5AE6}" type="presParOf" srcId="{3049142D-EC4D-3247-8528-24D6AD80191A}" destId="{D7CBDE88-B72D-C840-8C00-6F0782F2F434}" srcOrd="2" destOrd="0" presId="urn:microsoft.com/office/officeart/2005/8/layout/hList3"/>
    <dgm:cxn modelId="{33439196-21E3-4940-8D7C-A446946D5346}" type="presParOf" srcId="{207CDF9A-A0CC-574D-8813-48C73555B699}" destId="{6E45BC06-4116-E043-80AB-1C178BA7911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BE2CA-04E2-4A09-B556-61ABE404B4BB}" type="doc">
      <dgm:prSet loTypeId="urn:microsoft.com/office/officeart/2005/8/layout/radial6" loCatId="relationship" qsTypeId="urn:microsoft.com/office/officeart/2005/8/quickstyle/simple1" qsCatId="simple" csTypeId="urn:microsoft.com/office/officeart/2005/8/colors/accent4_2" csCatId="accent4" phldr="1"/>
      <dgm:spPr/>
      <dgm:t>
        <a:bodyPr/>
        <a:lstStyle/>
        <a:p>
          <a:endParaRPr lang="fr-FR"/>
        </a:p>
      </dgm:t>
    </dgm:pt>
    <dgm:pt modelId="{F727CA6A-A0CE-4FD6-9D0B-B3470AF001E5}">
      <dgm:prSet phldrT="[Texte]"/>
      <dgm:spPr>
        <a:blipFill rotWithShape="0">
          <a:blip xmlns:r="http://schemas.openxmlformats.org/officeDocument/2006/relationships" r:embed="rId1"/>
          <a:stretch>
            <a:fillRect/>
          </a:stretch>
        </a:blipFill>
      </dgm:spPr>
      <dgm:t>
        <a:bodyPr/>
        <a:lstStyle/>
        <a:p>
          <a:endParaRPr lang="fr-FR" dirty="0"/>
        </a:p>
      </dgm:t>
    </dgm:pt>
    <dgm:pt modelId="{A7FD7547-9EDD-4992-A6B8-AAD6E012E9FF}" type="parTrans" cxnId="{44B878E4-727B-4CE7-9134-4D54DCD47705}">
      <dgm:prSet/>
      <dgm:spPr>
        <a:ln>
          <a:prstDash val="dash"/>
        </a:ln>
      </dgm:spPr>
      <dgm:t>
        <a:bodyPr/>
        <a:lstStyle/>
        <a:p>
          <a:endParaRPr lang="fr-FR"/>
        </a:p>
      </dgm:t>
    </dgm:pt>
    <dgm:pt modelId="{57A8CBBC-ECB9-4C24-B1C4-0EF84DF4416B}" type="sibTrans" cxnId="{44B878E4-727B-4CE7-9134-4D54DCD47705}">
      <dgm:prSet/>
      <dgm:spPr/>
      <dgm:t>
        <a:bodyPr/>
        <a:lstStyle/>
        <a:p>
          <a:endParaRPr lang="fr-FR"/>
        </a:p>
      </dgm:t>
    </dgm:pt>
    <dgm:pt modelId="{230FB4F8-7A81-4C60-B89B-7FEA073EFA43}">
      <dgm:prSet phldrT="[Texte]"/>
      <dgm:spPr>
        <a:blipFill rotWithShape="0">
          <a:blip xmlns:r="http://schemas.openxmlformats.org/officeDocument/2006/relationships" r:embed="rId2"/>
          <a:stretch>
            <a:fillRect/>
          </a:stretch>
        </a:blipFill>
      </dgm:spPr>
      <dgm:t>
        <a:bodyPr/>
        <a:lstStyle/>
        <a:p>
          <a:endParaRPr lang="fr-FR" dirty="0"/>
        </a:p>
      </dgm:t>
    </dgm:pt>
    <dgm:pt modelId="{4960901A-6CA0-41A9-9D7F-F1004FB410DF}" type="parTrans" cxnId="{A09BCE77-6010-4C63-8374-F049240DB9DB}">
      <dgm:prSet/>
      <dgm:spPr/>
      <dgm:t>
        <a:bodyPr/>
        <a:lstStyle/>
        <a:p>
          <a:endParaRPr lang="fr-FR"/>
        </a:p>
      </dgm:t>
    </dgm:pt>
    <dgm:pt modelId="{CB893600-3280-4971-B413-2AE4499D1755}" type="sibTrans" cxnId="{A09BCE77-6010-4C63-8374-F049240DB9DB}">
      <dgm:prSet/>
      <dgm:spPr/>
      <dgm:t>
        <a:bodyPr/>
        <a:lstStyle/>
        <a:p>
          <a:endParaRPr lang="fr-FR"/>
        </a:p>
      </dgm:t>
    </dgm:pt>
    <dgm:pt modelId="{352BF5EC-85D5-4381-99AA-D566C4ED80ED}">
      <dgm:prSet phldrT="[Texte]"/>
      <dgm:spPr>
        <a:blipFill rotWithShape="0">
          <a:blip xmlns:r="http://schemas.openxmlformats.org/officeDocument/2006/relationships" r:embed="rId3"/>
          <a:stretch>
            <a:fillRect/>
          </a:stretch>
        </a:blipFill>
      </dgm:spPr>
      <dgm:t>
        <a:bodyPr/>
        <a:lstStyle/>
        <a:p>
          <a:endParaRPr lang="fr-FR" dirty="0"/>
        </a:p>
      </dgm:t>
    </dgm:pt>
    <dgm:pt modelId="{3B1CCD9A-3253-40F5-A688-587D7CBED167}" type="parTrans" cxnId="{AAA2E00A-999A-4060-9DD7-2C8892A79147}">
      <dgm:prSet/>
      <dgm:spPr/>
      <dgm:t>
        <a:bodyPr/>
        <a:lstStyle/>
        <a:p>
          <a:endParaRPr lang="fr-FR"/>
        </a:p>
      </dgm:t>
    </dgm:pt>
    <dgm:pt modelId="{C40C6530-1969-42F6-8FB4-A17E047BA4FB}" type="sibTrans" cxnId="{AAA2E00A-999A-4060-9DD7-2C8892A79147}">
      <dgm:prSet/>
      <dgm:spPr/>
      <dgm:t>
        <a:bodyPr/>
        <a:lstStyle/>
        <a:p>
          <a:endParaRPr lang="fr-FR"/>
        </a:p>
      </dgm:t>
    </dgm:pt>
    <dgm:pt modelId="{1B1AE01E-0659-4778-BEEE-32F1DA05F513}">
      <dgm:prSet phldrT="[Texte]"/>
      <dgm:spPr>
        <a:blipFill rotWithShape="0">
          <a:blip xmlns:r="http://schemas.openxmlformats.org/officeDocument/2006/relationships" r:embed="rId4"/>
          <a:stretch>
            <a:fillRect/>
          </a:stretch>
        </a:blipFill>
      </dgm:spPr>
      <dgm:t>
        <a:bodyPr/>
        <a:lstStyle/>
        <a:p>
          <a:endParaRPr lang="fr-FR" dirty="0"/>
        </a:p>
      </dgm:t>
    </dgm:pt>
    <dgm:pt modelId="{82EC0128-C953-471D-A389-B59E19394B4B}" type="parTrans" cxnId="{FC9C57F9-9E88-4461-8DD7-9F886C930B51}">
      <dgm:prSet/>
      <dgm:spPr/>
      <dgm:t>
        <a:bodyPr/>
        <a:lstStyle/>
        <a:p>
          <a:endParaRPr lang="fr-FR"/>
        </a:p>
      </dgm:t>
    </dgm:pt>
    <dgm:pt modelId="{62978362-90B1-42CF-8100-3E3734D97116}" type="sibTrans" cxnId="{FC9C57F9-9E88-4461-8DD7-9F886C930B51}">
      <dgm:prSet/>
      <dgm:spPr/>
      <dgm:t>
        <a:bodyPr/>
        <a:lstStyle/>
        <a:p>
          <a:endParaRPr lang="fr-FR"/>
        </a:p>
      </dgm:t>
    </dgm:pt>
    <dgm:pt modelId="{5B5BB760-14BB-42DD-8042-42C60A4FF5D9}">
      <dgm:prSet phldrT="[Texte]"/>
      <dgm:spPr>
        <a:blipFill rotWithShape="0">
          <a:blip xmlns:r="http://schemas.openxmlformats.org/officeDocument/2006/relationships" r:embed="rId5"/>
          <a:stretch>
            <a:fillRect/>
          </a:stretch>
        </a:blipFill>
      </dgm:spPr>
      <dgm:t>
        <a:bodyPr/>
        <a:lstStyle/>
        <a:p>
          <a:endParaRPr lang="fr-FR" dirty="0"/>
        </a:p>
      </dgm:t>
    </dgm:pt>
    <dgm:pt modelId="{DBBA3D05-7BDA-46CB-801A-2DE2E8D76E99}" type="parTrans" cxnId="{9EC9B7E6-D289-4C6A-B807-C0F5B419CAE0}">
      <dgm:prSet/>
      <dgm:spPr/>
      <dgm:t>
        <a:bodyPr/>
        <a:lstStyle/>
        <a:p>
          <a:endParaRPr lang="fr-FR"/>
        </a:p>
      </dgm:t>
    </dgm:pt>
    <dgm:pt modelId="{FCDF26D3-50A0-4C3C-962A-11B1AD64D0B1}" type="sibTrans" cxnId="{9EC9B7E6-D289-4C6A-B807-C0F5B419CAE0}">
      <dgm:prSet/>
      <dgm:spPr/>
      <dgm:t>
        <a:bodyPr/>
        <a:lstStyle/>
        <a:p>
          <a:endParaRPr lang="fr-FR"/>
        </a:p>
      </dgm:t>
    </dgm:pt>
    <dgm:pt modelId="{2896C229-30AD-44EC-BFCE-4E4ED1457B0A}">
      <dgm:prSet phldrT="[Texte]"/>
      <dgm:spPr>
        <a:blipFill rotWithShape="0">
          <a:blip xmlns:r="http://schemas.openxmlformats.org/officeDocument/2006/relationships" r:embed="rId6"/>
          <a:stretch>
            <a:fillRect/>
          </a:stretch>
        </a:blipFill>
      </dgm:spPr>
      <dgm:t>
        <a:bodyPr/>
        <a:lstStyle/>
        <a:p>
          <a:endParaRPr lang="fr-FR" dirty="0"/>
        </a:p>
      </dgm:t>
    </dgm:pt>
    <dgm:pt modelId="{B8D25D39-C295-42C7-BC95-B46466D92F09}" type="parTrans" cxnId="{EB9C2EA8-96BE-44F9-968B-3A5BCBF9C1B9}">
      <dgm:prSet/>
      <dgm:spPr/>
      <dgm:t>
        <a:bodyPr/>
        <a:lstStyle/>
        <a:p>
          <a:endParaRPr lang="fr-FR"/>
        </a:p>
      </dgm:t>
    </dgm:pt>
    <dgm:pt modelId="{574847D4-80FF-40BF-A703-6BE9D32A0808}" type="sibTrans" cxnId="{EB9C2EA8-96BE-44F9-968B-3A5BCBF9C1B9}">
      <dgm:prSet/>
      <dgm:spPr/>
      <dgm:t>
        <a:bodyPr/>
        <a:lstStyle/>
        <a:p>
          <a:endParaRPr lang="fr-FR"/>
        </a:p>
      </dgm:t>
    </dgm:pt>
    <dgm:pt modelId="{762FE477-92A9-413D-A84A-AACB82CF965A}">
      <dgm:prSet phldrT="[Texte]"/>
      <dgm:spPr>
        <a:blipFill rotWithShape="0">
          <a:blip xmlns:r="http://schemas.openxmlformats.org/officeDocument/2006/relationships" r:embed="rId7"/>
          <a:stretch>
            <a:fillRect/>
          </a:stretch>
        </a:blipFill>
      </dgm:spPr>
      <dgm:t>
        <a:bodyPr/>
        <a:lstStyle/>
        <a:p>
          <a:endParaRPr lang="fr-FR" dirty="0"/>
        </a:p>
      </dgm:t>
    </dgm:pt>
    <dgm:pt modelId="{5478E41B-2F1B-49CC-8DB5-F420854E9C8E}" type="parTrans" cxnId="{2ECA6BF3-093E-4B7A-A889-C20A6F96A82E}">
      <dgm:prSet/>
      <dgm:spPr/>
      <dgm:t>
        <a:bodyPr/>
        <a:lstStyle/>
        <a:p>
          <a:endParaRPr lang="fr-FR"/>
        </a:p>
      </dgm:t>
    </dgm:pt>
    <dgm:pt modelId="{D1B55F7A-36DD-4AA1-945C-BCAC7E173F95}" type="sibTrans" cxnId="{2ECA6BF3-093E-4B7A-A889-C20A6F96A82E}">
      <dgm:prSet/>
      <dgm:spPr/>
      <dgm:t>
        <a:bodyPr/>
        <a:lstStyle/>
        <a:p>
          <a:endParaRPr lang="fr-FR"/>
        </a:p>
      </dgm:t>
    </dgm:pt>
    <dgm:pt modelId="{9FAB41A6-E1E7-4E53-BB3A-7CF4020FD484}">
      <dgm:prSet phldrT="[Texte]"/>
      <dgm:spPr>
        <a:blipFill rotWithShape="0">
          <a:blip xmlns:r="http://schemas.openxmlformats.org/officeDocument/2006/relationships" r:embed="rId8"/>
          <a:stretch>
            <a:fillRect/>
          </a:stretch>
        </a:blipFill>
      </dgm:spPr>
      <dgm:t>
        <a:bodyPr/>
        <a:lstStyle/>
        <a:p>
          <a:r>
            <a:rPr lang="fr-FR">
              <a:solidFill>
                <a:srgbClr val="0033CC"/>
              </a:solidFill>
            </a:rPr>
            <a:t>I SAID </a:t>
          </a:r>
          <a:endParaRPr lang="fr-FR" dirty="0">
            <a:solidFill>
              <a:srgbClr val="0033CC"/>
            </a:solidFill>
          </a:endParaRPr>
        </a:p>
      </dgm:t>
    </dgm:pt>
    <dgm:pt modelId="{A0730339-A119-454E-9910-A1D49CC59AE6}" type="sibTrans" cxnId="{6E349BA7-D72D-4D69-BCCE-BB4FEFBCF36F}">
      <dgm:prSet/>
      <dgm:spPr/>
      <dgm:t>
        <a:bodyPr/>
        <a:lstStyle/>
        <a:p>
          <a:endParaRPr lang="fr-FR"/>
        </a:p>
      </dgm:t>
    </dgm:pt>
    <dgm:pt modelId="{59CA04F9-2B2D-4906-A095-4B4EC3490EE2}" type="parTrans" cxnId="{6E349BA7-D72D-4D69-BCCE-BB4FEFBCF36F}">
      <dgm:prSet/>
      <dgm:spPr/>
      <dgm:t>
        <a:bodyPr/>
        <a:lstStyle/>
        <a:p>
          <a:endParaRPr lang="fr-FR"/>
        </a:p>
      </dgm:t>
    </dgm:pt>
    <dgm:pt modelId="{154C8399-E540-4E56-B90D-76E99EF8FFEB}">
      <dgm:prSet phldrT="[Texte]"/>
      <dgm:spPr>
        <a:blipFill rotWithShape="0">
          <a:blip xmlns:r="http://schemas.openxmlformats.org/officeDocument/2006/relationships" r:embed="rId9"/>
          <a:stretch>
            <a:fillRect/>
          </a:stretch>
        </a:blipFill>
      </dgm:spPr>
      <dgm:t>
        <a:bodyPr/>
        <a:lstStyle/>
        <a:p>
          <a:endParaRPr lang="fr-FR" dirty="0"/>
        </a:p>
      </dgm:t>
    </dgm:pt>
    <dgm:pt modelId="{4AE500D1-EE31-471F-B270-40C0F7A7C2B7}" type="sibTrans" cxnId="{DCEB1CFC-489A-4626-A4D5-990ECA7A01E5}">
      <dgm:prSet/>
      <dgm:spPr/>
      <dgm:t>
        <a:bodyPr/>
        <a:lstStyle/>
        <a:p>
          <a:endParaRPr lang="fr-FR"/>
        </a:p>
      </dgm:t>
    </dgm:pt>
    <dgm:pt modelId="{982A0193-0135-4297-959B-2911F82A6850}" type="parTrans" cxnId="{DCEB1CFC-489A-4626-A4D5-990ECA7A01E5}">
      <dgm:prSet/>
      <dgm:spPr/>
      <dgm:t>
        <a:bodyPr/>
        <a:lstStyle/>
        <a:p>
          <a:endParaRPr lang="fr-FR"/>
        </a:p>
      </dgm:t>
    </dgm:pt>
    <dgm:pt modelId="{643066E8-EDA1-45AB-B47D-656F38BE835C}" type="pres">
      <dgm:prSet presAssocID="{C38BE2CA-04E2-4A09-B556-61ABE404B4BB}" presName="Name0" presStyleCnt="0">
        <dgm:presLayoutVars>
          <dgm:chMax val="1"/>
          <dgm:dir/>
          <dgm:animLvl val="ctr"/>
          <dgm:resizeHandles val="exact"/>
        </dgm:presLayoutVars>
      </dgm:prSet>
      <dgm:spPr/>
      <dgm:t>
        <a:bodyPr/>
        <a:lstStyle/>
        <a:p>
          <a:endParaRPr lang="fr-BE"/>
        </a:p>
      </dgm:t>
    </dgm:pt>
    <dgm:pt modelId="{FB0F4BF7-8D41-4FD6-8DA6-FD40B53A896A}" type="pres">
      <dgm:prSet presAssocID="{9FAB41A6-E1E7-4E53-BB3A-7CF4020FD484}" presName="centerShape" presStyleLbl="node0" presStyleIdx="0" presStyleCnt="1" custScaleX="226265" custScaleY="183977"/>
      <dgm:spPr>
        <a:prstGeom prst="rect">
          <a:avLst/>
        </a:prstGeom>
      </dgm:spPr>
      <dgm:t>
        <a:bodyPr/>
        <a:lstStyle/>
        <a:p>
          <a:endParaRPr lang="fr-BE"/>
        </a:p>
      </dgm:t>
    </dgm:pt>
    <dgm:pt modelId="{C196AC03-7DFB-4798-A16B-CFA6CC7DB869}" type="pres">
      <dgm:prSet presAssocID="{762FE477-92A9-413D-A84A-AACB82CF965A}" presName="node" presStyleLbl="node1" presStyleIdx="0" presStyleCnt="8" custScaleX="299011" custScaleY="77839" custRadScaleRad="103055" custRadScaleInc="4520">
        <dgm:presLayoutVars>
          <dgm:bulletEnabled val="1"/>
        </dgm:presLayoutVars>
      </dgm:prSet>
      <dgm:spPr>
        <a:prstGeom prst="rect">
          <a:avLst/>
        </a:prstGeom>
      </dgm:spPr>
      <dgm:t>
        <a:bodyPr/>
        <a:lstStyle/>
        <a:p>
          <a:endParaRPr lang="fr-BE"/>
        </a:p>
      </dgm:t>
    </dgm:pt>
    <dgm:pt modelId="{8BCC7503-4475-44C8-A330-3204AB7ED137}" type="pres">
      <dgm:prSet presAssocID="{762FE477-92A9-413D-A84A-AACB82CF965A}" presName="dummy" presStyleCnt="0"/>
      <dgm:spPr/>
    </dgm:pt>
    <dgm:pt modelId="{24D7D6B1-3D09-4664-9EA6-2BB9338487C5}" type="pres">
      <dgm:prSet presAssocID="{D1B55F7A-36DD-4AA1-945C-BCAC7E173F95}" presName="sibTrans" presStyleLbl="sibTrans2D1" presStyleIdx="0" presStyleCnt="8" custLinFactNeighborX="6181" custLinFactNeighborY="4984"/>
      <dgm:spPr/>
      <dgm:t>
        <a:bodyPr/>
        <a:lstStyle/>
        <a:p>
          <a:endParaRPr lang="fr-BE"/>
        </a:p>
      </dgm:t>
    </dgm:pt>
    <dgm:pt modelId="{0163B260-BA16-4ADD-B35C-1F5FD906E0F4}" type="pres">
      <dgm:prSet presAssocID="{352BF5EC-85D5-4381-99AA-D566C4ED80ED}" presName="node" presStyleLbl="node1" presStyleIdx="1" presStyleCnt="8" custScaleX="215284" custScaleY="76218" custRadScaleRad="160128" custRadScaleInc="130578">
        <dgm:presLayoutVars>
          <dgm:bulletEnabled val="1"/>
        </dgm:presLayoutVars>
      </dgm:prSet>
      <dgm:spPr>
        <a:prstGeom prst="rect">
          <a:avLst/>
        </a:prstGeom>
      </dgm:spPr>
      <dgm:t>
        <a:bodyPr/>
        <a:lstStyle/>
        <a:p>
          <a:endParaRPr lang="fr-BE"/>
        </a:p>
      </dgm:t>
    </dgm:pt>
    <dgm:pt modelId="{1426DDE3-1A34-496A-85D3-6EB86EDD0D8F}" type="pres">
      <dgm:prSet presAssocID="{352BF5EC-85D5-4381-99AA-D566C4ED80ED}" presName="dummy" presStyleCnt="0"/>
      <dgm:spPr/>
    </dgm:pt>
    <dgm:pt modelId="{A8F0E07D-9798-4EC7-9F2E-5F625DD623AE}" type="pres">
      <dgm:prSet presAssocID="{C40C6530-1969-42F6-8FB4-A17E047BA4FB}" presName="sibTrans" presStyleLbl="sibTrans2D1" presStyleIdx="1" presStyleCnt="8" custLinFactNeighborX="3743"/>
      <dgm:spPr/>
      <dgm:t>
        <a:bodyPr/>
        <a:lstStyle/>
        <a:p>
          <a:endParaRPr lang="fr-BE"/>
        </a:p>
      </dgm:t>
    </dgm:pt>
    <dgm:pt modelId="{3151BD6F-4549-4801-8714-7016092337EF}" type="pres">
      <dgm:prSet presAssocID="{230FB4F8-7A81-4C60-B89B-7FEA073EFA43}" presName="node" presStyleLbl="node1" presStyleIdx="2" presStyleCnt="8" custScaleX="252266" custScaleY="76975" custRadScaleRad="163326" custRadScaleInc="5666">
        <dgm:presLayoutVars>
          <dgm:bulletEnabled val="1"/>
        </dgm:presLayoutVars>
      </dgm:prSet>
      <dgm:spPr>
        <a:prstGeom prst="rect">
          <a:avLst/>
        </a:prstGeom>
      </dgm:spPr>
      <dgm:t>
        <a:bodyPr/>
        <a:lstStyle/>
        <a:p>
          <a:endParaRPr lang="fr-BE"/>
        </a:p>
      </dgm:t>
    </dgm:pt>
    <dgm:pt modelId="{BAB7DA1A-E90A-472B-9FF1-EEEC9D64564E}" type="pres">
      <dgm:prSet presAssocID="{230FB4F8-7A81-4C60-B89B-7FEA073EFA43}" presName="dummy" presStyleCnt="0"/>
      <dgm:spPr/>
    </dgm:pt>
    <dgm:pt modelId="{77396526-DF74-4815-910C-4B511F9491F1}" type="pres">
      <dgm:prSet presAssocID="{CB893600-3280-4971-B413-2AE4499D1755}" presName="sibTrans" presStyleLbl="sibTrans2D1" presStyleIdx="2" presStyleCnt="8" custLinFactNeighborX="5537" custLinFactNeighborY="-6906"/>
      <dgm:spPr/>
      <dgm:t>
        <a:bodyPr/>
        <a:lstStyle/>
        <a:p>
          <a:endParaRPr lang="fr-BE"/>
        </a:p>
      </dgm:t>
    </dgm:pt>
    <dgm:pt modelId="{D0BA9DCD-C5B4-4D9D-A97D-43BDA2031444}" type="pres">
      <dgm:prSet presAssocID="{154C8399-E540-4E56-B90D-76E99EF8FFEB}" presName="node" presStyleLbl="node1" presStyleIdx="3" presStyleCnt="8" custScaleX="132027" custScaleY="78291" custRadScaleRad="157977" custRadScaleInc="-106127">
        <dgm:presLayoutVars>
          <dgm:bulletEnabled val="1"/>
        </dgm:presLayoutVars>
      </dgm:prSet>
      <dgm:spPr>
        <a:prstGeom prst="rect">
          <a:avLst/>
        </a:prstGeom>
      </dgm:spPr>
      <dgm:t>
        <a:bodyPr/>
        <a:lstStyle/>
        <a:p>
          <a:endParaRPr lang="fr-BE"/>
        </a:p>
      </dgm:t>
    </dgm:pt>
    <dgm:pt modelId="{97BE97A4-29E9-42A1-9A86-E91FFD3F7888}" type="pres">
      <dgm:prSet presAssocID="{154C8399-E540-4E56-B90D-76E99EF8FFEB}" presName="dummy" presStyleCnt="0"/>
      <dgm:spPr/>
    </dgm:pt>
    <dgm:pt modelId="{BE674257-863D-4425-9D05-801721ADD0D8}" type="pres">
      <dgm:prSet presAssocID="{4AE500D1-EE31-471F-B270-40C0F7A7C2B7}" presName="sibTrans" presStyleLbl="sibTrans2D1" presStyleIdx="3" presStyleCnt="8" custLinFactNeighborX="681" custLinFactNeighborY="-3677"/>
      <dgm:spPr/>
      <dgm:t>
        <a:bodyPr/>
        <a:lstStyle/>
        <a:p>
          <a:endParaRPr lang="fr-BE"/>
        </a:p>
      </dgm:t>
    </dgm:pt>
    <dgm:pt modelId="{FB079E9A-8266-4440-944C-512BF24E77C1}" type="pres">
      <dgm:prSet presAssocID="{1B1AE01E-0659-4778-BEEE-32F1DA05F513}" presName="node" presStyleLbl="node1" presStyleIdx="4" presStyleCnt="8" custScaleX="245952" custScaleY="78741" custRadScaleRad="91370" custRadScaleInc="-29756">
        <dgm:presLayoutVars>
          <dgm:bulletEnabled val="1"/>
        </dgm:presLayoutVars>
      </dgm:prSet>
      <dgm:spPr>
        <a:prstGeom prst="rect">
          <a:avLst/>
        </a:prstGeom>
      </dgm:spPr>
      <dgm:t>
        <a:bodyPr/>
        <a:lstStyle/>
        <a:p>
          <a:endParaRPr lang="fr-BE"/>
        </a:p>
      </dgm:t>
    </dgm:pt>
    <dgm:pt modelId="{FB6CB862-EF5C-4B84-8B56-849BDCCE1C9D}" type="pres">
      <dgm:prSet presAssocID="{1B1AE01E-0659-4778-BEEE-32F1DA05F513}" presName="dummy" presStyleCnt="0"/>
      <dgm:spPr/>
    </dgm:pt>
    <dgm:pt modelId="{11C07765-F8E4-4529-8EA4-9576A4918B66}" type="pres">
      <dgm:prSet presAssocID="{62978362-90B1-42CF-8100-3E3734D97116}" presName="sibTrans" presStyleLbl="sibTrans2D1" presStyleIdx="4" presStyleCnt="8" custLinFactNeighborX="-4328" custLinFactNeighborY="-1433"/>
      <dgm:spPr/>
      <dgm:t>
        <a:bodyPr/>
        <a:lstStyle/>
        <a:p>
          <a:endParaRPr lang="fr-BE"/>
        </a:p>
      </dgm:t>
    </dgm:pt>
    <dgm:pt modelId="{5E0054FE-522E-476A-B7D8-BC3564FCCFAA}" type="pres">
      <dgm:prSet presAssocID="{F727CA6A-A0CE-4FD6-9D0B-B3470AF001E5}" presName="node" presStyleLbl="node1" presStyleIdx="5" presStyleCnt="8" custScaleX="94820" custScaleY="80387" custRadScaleRad="135021" custRadScaleInc="137583">
        <dgm:presLayoutVars>
          <dgm:bulletEnabled val="1"/>
        </dgm:presLayoutVars>
      </dgm:prSet>
      <dgm:spPr>
        <a:prstGeom prst="rect">
          <a:avLst/>
        </a:prstGeom>
      </dgm:spPr>
      <dgm:t>
        <a:bodyPr/>
        <a:lstStyle/>
        <a:p>
          <a:endParaRPr lang="fr-BE"/>
        </a:p>
      </dgm:t>
    </dgm:pt>
    <dgm:pt modelId="{FBEF2832-8A82-474F-B109-F4A6C6D7FC0B}" type="pres">
      <dgm:prSet presAssocID="{F727CA6A-A0CE-4FD6-9D0B-B3470AF001E5}" presName="dummy" presStyleCnt="0"/>
      <dgm:spPr/>
    </dgm:pt>
    <dgm:pt modelId="{1BF0B376-07A4-4BA4-9E99-5A42DE7A2A84}" type="pres">
      <dgm:prSet presAssocID="{57A8CBBC-ECB9-4C24-B1C4-0EF84DF4416B}" presName="sibTrans" presStyleLbl="sibTrans2D1" presStyleIdx="5" presStyleCnt="8"/>
      <dgm:spPr/>
      <dgm:t>
        <a:bodyPr/>
        <a:lstStyle/>
        <a:p>
          <a:endParaRPr lang="fr-BE"/>
        </a:p>
      </dgm:t>
    </dgm:pt>
    <dgm:pt modelId="{365E517B-4800-4AC9-B97E-64A5A854ACC3}" type="pres">
      <dgm:prSet presAssocID="{5B5BB760-14BB-42DD-8042-42C60A4FF5D9}" presName="node" presStyleLbl="node1" presStyleIdx="6" presStyleCnt="8" custScaleX="102036" custScaleY="86823" custRadScaleRad="153201" custRadScaleInc="22948">
        <dgm:presLayoutVars>
          <dgm:bulletEnabled val="1"/>
        </dgm:presLayoutVars>
      </dgm:prSet>
      <dgm:spPr>
        <a:prstGeom prst="rect">
          <a:avLst/>
        </a:prstGeom>
      </dgm:spPr>
      <dgm:t>
        <a:bodyPr/>
        <a:lstStyle/>
        <a:p>
          <a:endParaRPr lang="fr-BE"/>
        </a:p>
      </dgm:t>
    </dgm:pt>
    <dgm:pt modelId="{1B305676-7287-4DB2-93C2-33E67082C928}" type="pres">
      <dgm:prSet presAssocID="{5B5BB760-14BB-42DD-8042-42C60A4FF5D9}" presName="dummy" presStyleCnt="0"/>
      <dgm:spPr/>
    </dgm:pt>
    <dgm:pt modelId="{2A9FF713-FCDF-4C90-AEA6-F1421129314B}" type="pres">
      <dgm:prSet presAssocID="{FCDF26D3-50A0-4C3C-962A-11B1AD64D0B1}" presName="sibTrans" presStyleLbl="sibTrans2D1" presStyleIdx="6" presStyleCnt="8"/>
      <dgm:spPr/>
      <dgm:t>
        <a:bodyPr/>
        <a:lstStyle/>
        <a:p>
          <a:endParaRPr lang="fr-BE"/>
        </a:p>
      </dgm:t>
    </dgm:pt>
    <dgm:pt modelId="{E962513C-DE20-42C6-921F-078FFD5907AD}" type="pres">
      <dgm:prSet presAssocID="{2896C229-30AD-44EC-BFCE-4E4ED1457B0A}" presName="node" presStyleLbl="node1" presStyleIdx="7" presStyleCnt="8" custScaleX="141699" custScaleY="65612" custRadScaleRad="150239" custRadScaleInc="-117083">
        <dgm:presLayoutVars>
          <dgm:bulletEnabled val="1"/>
        </dgm:presLayoutVars>
      </dgm:prSet>
      <dgm:spPr>
        <a:prstGeom prst="rect">
          <a:avLst/>
        </a:prstGeom>
      </dgm:spPr>
      <dgm:t>
        <a:bodyPr/>
        <a:lstStyle/>
        <a:p>
          <a:endParaRPr lang="fr-BE"/>
        </a:p>
      </dgm:t>
    </dgm:pt>
    <dgm:pt modelId="{18936E2F-3A7A-429D-A8E2-359F2153C4E9}" type="pres">
      <dgm:prSet presAssocID="{2896C229-30AD-44EC-BFCE-4E4ED1457B0A}" presName="dummy" presStyleCnt="0"/>
      <dgm:spPr/>
    </dgm:pt>
    <dgm:pt modelId="{AA803A2E-4F0F-429E-B545-CD79333CEB63}" type="pres">
      <dgm:prSet presAssocID="{574847D4-80FF-40BF-A703-6BE9D32A0808}" presName="sibTrans" presStyleLbl="sibTrans2D1" presStyleIdx="7" presStyleCnt="8" custLinFactNeighborY="1552"/>
      <dgm:spPr/>
      <dgm:t>
        <a:bodyPr/>
        <a:lstStyle/>
        <a:p>
          <a:endParaRPr lang="fr-BE"/>
        </a:p>
      </dgm:t>
    </dgm:pt>
  </dgm:ptLst>
  <dgm:cxnLst>
    <dgm:cxn modelId="{63774D22-52B8-1A4B-94E6-8366BC0CCE38}" type="presOf" srcId="{5B5BB760-14BB-42DD-8042-42C60A4FF5D9}" destId="{365E517B-4800-4AC9-B97E-64A5A854ACC3}" srcOrd="0" destOrd="0" presId="urn:microsoft.com/office/officeart/2005/8/layout/radial6"/>
    <dgm:cxn modelId="{7D7C719F-FF41-9945-BEAF-BC17AAA43A7D}" type="presOf" srcId="{C40C6530-1969-42F6-8FB4-A17E047BA4FB}" destId="{A8F0E07D-9798-4EC7-9F2E-5F625DD623AE}" srcOrd="0" destOrd="0" presId="urn:microsoft.com/office/officeart/2005/8/layout/radial6"/>
    <dgm:cxn modelId="{0EE703D9-415C-5541-8C92-46EEEF1211DE}" type="presOf" srcId="{762FE477-92A9-413D-A84A-AACB82CF965A}" destId="{C196AC03-7DFB-4798-A16B-CFA6CC7DB869}" srcOrd="0" destOrd="0" presId="urn:microsoft.com/office/officeart/2005/8/layout/radial6"/>
    <dgm:cxn modelId="{7F5B8EB1-FAAA-AD4A-885B-EB68F3234C4F}" type="presOf" srcId="{C38BE2CA-04E2-4A09-B556-61ABE404B4BB}" destId="{643066E8-EDA1-45AB-B47D-656F38BE835C}" srcOrd="0" destOrd="0" presId="urn:microsoft.com/office/officeart/2005/8/layout/radial6"/>
    <dgm:cxn modelId="{9E61E5A0-AC10-284E-A92C-FF96328C3763}" type="presOf" srcId="{574847D4-80FF-40BF-A703-6BE9D32A0808}" destId="{AA803A2E-4F0F-429E-B545-CD79333CEB63}" srcOrd="0" destOrd="0" presId="urn:microsoft.com/office/officeart/2005/8/layout/radial6"/>
    <dgm:cxn modelId="{DCEB1CFC-489A-4626-A4D5-990ECA7A01E5}" srcId="{9FAB41A6-E1E7-4E53-BB3A-7CF4020FD484}" destId="{154C8399-E540-4E56-B90D-76E99EF8FFEB}" srcOrd="3" destOrd="0" parTransId="{982A0193-0135-4297-959B-2911F82A6850}" sibTransId="{4AE500D1-EE31-471F-B270-40C0F7A7C2B7}"/>
    <dgm:cxn modelId="{FF78F63A-8720-244E-A11B-E70AED6897E1}" type="presOf" srcId="{D1B55F7A-36DD-4AA1-945C-BCAC7E173F95}" destId="{24D7D6B1-3D09-4664-9EA6-2BB9338487C5}" srcOrd="0" destOrd="0" presId="urn:microsoft.com/office/officeart/2005/8/layout/radial6"/>
    <dgm:cxn modelId="{44B878E4-727B-4CE7-9134-4D54DCD47705}" srcId="{9FAB41A6-E1E7-4E53-BB3A-7CF4020FD484}" destId="{F727CA6A-A0CE-4FD6-9D0B-B3470AF001E5}" srcOrd="5" destOrd="0" parTransId="{A7FD7547-9EDD-4992-A6B8-AAD6E012E9FF}" sibTransId="{57A8CBBC-ECB9-4C24-B1C4-0EF84DF4416B}"/>
    <dgm:cxn modelId="{ED5F40CA-0370-5A43-8F20-04B48E879E26}" type="presOf" srcId="{230FB4F8-7A81-4C60-B89B-7FEA073EFA43}" destId="{3151BD6F-4549-4801-8714-7016092337EF}" srcOrd="0" destOrd="0" presId="urn:microsoft.com/office/officeart/2005/8/layout/radial6"/>
    <dgm:cxn modelId="{6E349BA7-D72D-4D69-BCCE-BB4FEFBCF36F}" srcId="{C38BE2CA-04E2-4A09-B556-61ABE404B4BB}" destId="{9FAB41A6-E1E7-4E53-BB3A-7CF4020FD484}" srcOrd="0" destOrd="0" parTransId="{59CA04F9-2B2D-4906-A095-4B4EC3490EE2}" sibTransId="{A0730339-A119-454E-9910-A1D49CC59AE6}"/>
    <dgm:cxn modelId="{56A4264F-76AD-FA48-84F8-E201A1F03ADC}" type="presOf" srcId="{62978362-90B1-42CF-8100-3E3734D97116}" destId="{11C07765-F8E4-4529-8EA4-9576A4918B66}" srcOrd="0" destOrd="0" presId="urn:microsoft.com/office/officeart/2005/8/layout/radial6"/>
    <dgm:cxn modelId="{956CB13C-C560-3E47-94C8-6702CE9D2E9A}" type="presOf" srcId="{CB893600-3280-4971-B413-2AE4499D1755}" destId="{77396526-DF74-4815-910C-4B511F9491F1}" srcOrd="0" destOrd="0" presId="urn:microsoft.com/office/officeart/2005/8/layout/radial6"/>
    <dgm:cxn modelId="{2ECA6BF3-093E-4B7A-A889-C20A6F96A82E}" srcId="{9FAB41A6-E1E7-4E53-BB3A-7CF4020FD484}" destId="{762FE477-92A9-413D-A84A-AACB82CF965A}" srcOrd="0" destOrd="0" parTransId="{5478E41B-2F1B-49CC-8DB5-F420854E9C8E}" sibTransId="{D1B55F7A-36DD-4AA1-945C-BCAC7E173F95}"/>
    <dgm:cxn modelId="{FC7064E4-1283-1A40-9E24-0370D914B59A}" type="presOf" srcId="{4AE500D1-EE31-471F-B270-40C0F7A7C2B7}" destId="{BE674257-863D-4425-9D05-801721ADD0D8}" srcOrd="0" destOrd="0" presId="urn:microsoft.com/office/officeart/2005/8/layout/radial6"/>
    <dgm:cxn modelId="{A2D67F9C-6BEF-194C-832F-DB1EFEE6A824}" type="presOf" srcId="{1B1AE01E-0659-4778-BEEE-32F1DA05F513}" destId="{FB079E9A-8266-4440-944C-512BF24E77C1}" srcOrd="0" destOrd="0" presId="urn:microsoft.com/office/officeart/2005/8/layout/radial6"/>
    <dgm:cxn modelId="{AAA2E00A-999A-4060-9DD7-2C8892A79147}" srcId="{9FAB41A6-E1E7-4E53-BB3A-7CF4020FD484}" destId="{352BF5EC-85D5-4381-99AA-D566C4ED80ED}" srcOrd="1" destOrd="0" parTransId="{3B1CCD9A-3253-40F5-A688-587D7CBED167}" sibTransId="{C40C6530-1969-42F6-8FB4-A17E047BA4FB}"/>
    <dgm:cxn modelId="{9AB8518E-D5B3-D34A-A574-C0B2479F5283}" type="presOf" srcId="{352BF5EC-85D5-4381-99AA-D566C4ED80ED}" destId="{0163B260-BA16-4ADD-B35C-1F5FD906E0F4}" srcOrd="0" destOrd="0" presId="urn:microsoft.com/office/officeart/2005/8/layout/radial6"/>
    <dgm:cxn modelId="{5B17904F-DA73-CE4C-B674-81E4CAC37F0F}" type="presOf" srcId="{FCDF26D3-50A0-4C3C-962A-11B1AD64D0B1}" destId="{2A9FF713-FCDF-4C90-AEA6-F1421129314B}" srcOrd="0" destOrd="0" presId="urn:microsoft.com/office/officeart/2005/8/layout/radial6"/>
    <dgm:cxn modelId="{9EC9B7E6-D289-4C6A-B807-C0F5B419CAE0}" srcId="{9FAB41A6-E1E7-4E53-BB3A-7CF4020FD484}" destId="{5B5BB760-14BB-42DD-8042-42C60A4FF5D9}" srcOrd="6" destOrd="0" parTransId="{DBBA3D05-7BDA-46CB-801A-2DE2E8D76E99}" sibTransId="{FCDF26D3-50A0-4C3C-962A-11B1AD64D0B1}"/>
    <dgm:cxn modelId="{FC9C57F9-9E88-4461-8DD7-9F886C930B51}" srcId="{9FAB41A6-E1E7-4E53-BB3A-7CF4020FD484}" destId="{1B1AE01E-0659-4778-BEEE-32F1DA05F513}" srcOrd="4" destOrd="0" parTransId="{82EC0128-C953-471D-A389-B59E19394B4B}" sibTransId="{62978362-90B1-42CF-8100-3E3734D97116}"/>
    <dgm:cxn modelId="{84E1FD4E-3545-3F43-8D20-A8EC46DD90DF}" type="presOf" srcId="{57A8CBBC-ECB9-4C24-B1C4-0EF84DF4416B}" destId="{1BF0B376-07A4-4BA4-9E99-5A42DE7A2A84}" srcOrd="0" destOrd="0" presId="urn:microsoft.com/office/officeart/2005/8/layout/radial6"/>
    <dgm:cxn modelId="{A09BCE77-6010-4C63-8374-F049240DB9DB}" srcId="{9FAB41A6-E1E7-4E53-BB3A-7CF4020FD484}" destId="{230FB4F8-7A81-4C60-B89B-7FEA073EFA43}" srcOrd="2" destOrd="0" parTransId="{4960901A-6CA0-41A9-9D7F-F1004FB410DF}" sibTransId="{CB893600-3280-4971-B413-2AE4499D1755}"/>
    <dgm:cxn modelId="{22446D02-3A29-5C46-B572-8407E7D1BE86}" type="presOf" srcId="{F727CA6A-A0CE-4FD6-9D0B-B3470AF001E5}" destId="{5E0054FE-522E-476A-B7D8-BC3564FCCFAA}" srcOrd="0" destOrd="0" presId="urn:microsoft.com/office/officeart/2005/8/layout/radial6"/>
    <dgm:cxn modelId="{FA8257EA-0F15-CC4B-B2C2-0BB40688A4E3}" type="presOf" srcId="{154C8399-E540-4E56-B90D-76E99EF8FFEB}" destId="{D0BA9DCD-C5B4-4D9D-A97D-43BDA2031444}" srcOrd="0" destOrd="0" presId="urn:microsoft.com/office/officeart/2005/8/layout/radial6"/>
    <dgm:cxn modelId="{82E2797D-1432-9E4D-A5E1-18D97C7A635F}" type="presOf" srcId="{9FAB41A6-E1E7-4E53-BB3A-7CF4020FD484}" destId="{FB0F4BF7-8D41-4FD6-8DA6-FD40B53A896A}" srcOrd="0" destOrd="0" presId="urn:microsoft.com/office/officeart/2005/8/layout/radial6"/>
    <dgm:cxn modelId="{EB9C2EA8-96BE-44F9-968B-3A5BCBF9C1B9}" srcId="{9FAB41A6-E1E7-4E53-BB3A-7CF4020FD484}" destId="{2896C229-30AD-44EC-BFCE-4E4ED1457B0A}" srcOrd="7" destOrd="0" parTransId="{B8D25D39-C295-42C7-BC95-B46466D92F09}" sibTransId="{574847D4-80FF-40BF-A703-6BE9D32A0808}"/>
    <dgm:cxn modelId="{F02B5CE6-D535-1B48-80BB-B097D55C46B7}" type="presOf" srcId="{2896C229-30AD-44EC-BFCE-4E4ED1457B0A}" destId="{E962513C-DE20-42C6-921F-078FFD5907AD}" srcOrd="0" destOrd="0" presId="urn:microsoft.com/office/officeart/2005/8/layout/radial6"/>
    <dgm:cxn modelId="{253E05F6-7E65-4B4F-BE02-F2D30152F916}" type="presParOf" srcId="{643066E8-EDA1-45AB-B47D-656F38BE835C}" destId="{FB0F4BF7-8D41-4FD6-8DA6-FD40B53A896A}" srcOrd="0" destOrd="0" presId="urn:microsoft.com/office/officeart/2005/8/layout/radial6"/>
    <dgm:cxn modelId="{403FAE3C-6962-E448-9B8E-DD3C3FE8A23A}" type="presParOf" srcId="{643066E8-EDA1-45AB-B47D-656F38BE835C}" destId="{C196AC03-7DFB-4798-A16B-CFA6CC7DB869}" srcOrd="1" destOrd="0" presId="urn:microsoft.com/office/officeart/2005/8/layout/radial6"/>
    <dgm:cxn modelId="{FFA193FF-A7F0-C141-9444-9D1F1E42C161}" type="presParOf" srcId="{643066E8-EDA1-45AB-B47D-656F38BE835C}" destId="{8BCC7503-4475-44C8-A330-3204AB7ED137}" srcOrd="2" destOrd="0" presId="urn:microsoft.com/office/officeart/2005/8/layout/radial6"/>
    <dgm:cxn modelId="{FAED1E92-1B59-114A-B9D5-C4E761981DBB}" type="presParOf" srcId="{643066E8-EDA1-45AB-B47D-656F38BE835C}" destId="{24D7D6B1-3D09-4664-9EA6-2BB9338487C5}" srcOrd="3" destOrd="0" presId="urn:microsoft.com/office/officeart/2005/8/layout/radial6"/>
    <dgm:cxn modelId="{C57B431F-FD5F-B34B-A07B-770ED2A5F655}" type="presParOf" srcId="{643066E8-EDA1-45AB-B47D-656F38BE835C}" destId="{0163B260-BA16-4ADD-B35C-1F5FD906E0F4}" srcOrd="4" destOrd="0" presId="urn:microsoft.com/office/officeart/2005/8/layout/radial6"/>
    <dgm:cxn modelId="{41C6CA03-4600-624C-A45E-6D8A177BF845}" type="presParOf" srcId="{643066E8-EDA1-45AB-B47D-656F38BE835C}" destId="{1426DDE3-1A34-496A-85D3-6EB86EDD0D8F}" srcOrd="5" destOrd="0" presId="urn:microsoft.com/office/officeart/2005/8/layout/radial6"/>
    <dgm:cxn modelId="{F9442864-6F6C-0E49-A639-6BB192395AB6}" type="presParOf" srcId="{643066E8-EDA1-45AB-B47D-656F38BE835C}" destId="{A8F0E07D-9798-4EC7-9F2E-5F625DD623AE}" srcOrd="6" destOrd="0" presId="urn:microsoft.com/office/officeart/2005/8/layout/radial6"/>
    <dgm:cxn modelId="{37DE9EA7-0815-504C-98D7-23B71710F63D}" type="presParOf" srcId="{643066E8-EDA1-45AB-B47D-656F38BE835C}" destId="{3151BD6F-4549-4801-8714-7016092337EF}" srcOrd="7" destOrd="0" presId="urn:microsoft.com/office/officeart/2005/8/layout/radial6"/>
    <dgm:cxn modelId="{28FA24B6-2AB3-BB42-8772-C758B02A296E}" type="presParOf" srcId="{643066E8-EDA1-45AB-B47D-656F38BE835C}" destId="{BAB7DA1A-E90A-472B-9FF1-EEEC9D64564E}" srcOrd="8" destOrd="0" presId="urn:microsoft.com/office/officeart/2005/8/layout/radial6"/>
    <dgm:cxn modelId="{9E184B1F-6BB9-E146-9915-34F74B7EFF73}" type="presParOf" srcId="{643066E8-EDA1-45AB-B47D-656F38BE835C}" destId="{77396526-DF74-4815-910C-4B511F9491F1}" srcOrd="9" destOrd="0" presId="urn:microsoft.com/office/officeart/2005/8/layout/radial6"/>
    <dgm:cxn modelId="{37160B72-1140-994F-A05D-75CC24FF8437}" type="presParOf" srcId="{643066E8-EDA1-45AB-B47D-656F38BE835C}" destId="{D0BA9DCD-C5B4-4D9D-A97D-43BDA2031444}" srcOrd="10" destOrd="0" presId="urn:microsoft.com/office/officeart/2005/8/layout/radial6"/>
    <dgm:cxn modelId="{16AC40ED-DD43-BA40-8C41-56A26448D9AB}" type="presParOf" srcId="{643066E8-EDA1-45AB-B47D-656F38BE835C}" destId="{97BE97A4-29E9-42A1-9A86-E91FFD3F7888}" srcOrd="11" destOrd="0" presId="urn:microsoft.com/office/officeart/2005/8/layout/radial6"/>
    <dgm:cxn modelId="{EADDDC98-4CB2-F84A-8F6B-DCB4C79B637A}" type="presParOf" srcId="{643066E8-EDA1-45AB-B47D-656F38BE835C}" destId="{BE674257-863D-4425-9D05-801721ADD0D8}" srcOrd="12" destOrd="0" presId="urn:microsoft.com/office/officeart/2005/8/layout/radial6"/>
    <dgm:cxn modelId="{A6D767EF-9497-1341-9FAE-D0D22702A3FC}" type="presParOf" srcId="{643066E8-EDA1-45AB-B47D-656F38BE835C}" destId="{FB079E9A-8266-4440-944C-512BF24E77C1}" srcOrd="13" destOrd="0" presId="urn:microsoft.com/office/officeart/2005/8/layout/radial6"/>
    <dgm:cxn modelId="{29AC6E98-2EB1-0046-B2FF-C0E60881BCC4}" type="presParOf" srcId="{643066E8-EDA1-45AB-B47D-656F38BE835C}" destId="{FB6CB862-EF5C-4B84-8B56-849BDCCE1C9D}" srcOrd="14" destOrd="0" presId="urn:microsoft.com/office/officeart/2005/8/layout/radial6"/>
    <dgm:cxn modelId="{8A5FBB3F-804B-174D-B527-311F2028ECFE}" type="presParOf" srcId="{643066E8-EDA1-45AB-B47D-656F38BE835C}" destId="{11C07765-F8E4-4529-8EA4-9576A4918B66}" srcOrd="15" destOrd="0" presId="urn:microsoft.com/office/officeart/2005/8/layout/radial6"/>
    <dgm:cxn modelId="{6A07C921-FA8F-FA4A-BBB5-5EBE55C7FE1E}" type="presParOf" srcId="{643066E8-EDA1-45AB-B47D-656F38BE835C}" destId="{5E0054FE-522E-476A-B7D8-BC3564FCCFAA}" srcOrd="16" destOrd="0" presId="urn:microsoft.com/office/officeart/2005/8/layout/radial6"/>
    <dgm:cxn modelId="{CD9FB3B8-6E7E-6A4A-AF69-801D1F778F29}" type="presParOf" srcId="{643066E8-EDA1-45AB-B47D-656F38BE835C}" destId="{FBEF2832-8A82-474F-B109-F4A6C6D7FC0B}" srcOrd="17" destOrd="0" presId="urn:microsoft.com/office/officeart/2005/8/layout/radial6"/>
    <dgm:cxn modelId="{5AC45443-3F9E-6441-8575-703CFC96A709}" type="presParOf" srcId="{643066E8-EDA1-45AB-B47D-656F38BE835C}" destId="{1BF0B376-07A4-4BA4-9E99-5A42DE7A2A84}" srcOrd="18" destOrd="0" presId="urn:microsoft.com/office/officeart/2005/8/layout/radial6"/>
    <dgm:cxn modelId="{B50447C5-54BE-ED40-976C-3499BBD52C89}" type="presParOf" srcId="{643066E8-EDA1-45AB-B47D-656F38BE835C}" destId="{365E517B-4800-4AC9-B97E-64A5A854ACC3}" srcOrd="19" destOrd="0" presId="urn:microsoft.com/office/officeart/2005/8/layout/radial6"/>
    <dgm:cxn modelId="{5C54806C-9E23-984F-BE31-B0ACB4408EC9}" type="presParOf" srcId="{643066E8-EDA1-45AB-B47D-656F38BE835C}" destId="{1B305676-7287-4DB2-93C2-33E67082C928}" srcOrd="20" destOrd="0" presId="urn:microsoft.com/office/officeart/2005/8/layout/radial6"/>
    <dgm:cxn modelId="{BFA8AC5E-E360-314F-AE23-8A1C9BB06088}" type="presParOf" srcId="{643066E8-EDA1-45AB-B47D-656F38BE835C}" destId="{2A9FF713-FCDF-4C90-AEA6-F1421129314B}" srcOrd="21" destOrd="0" presId="urn:microsoft.com/office/officeart/2005/8/layout/radial6"/>
    <dgm:cxn modelId="{450AA334-D29C-F34D-BE57-AC6BA8072B8C}" type="presParOf" srcId="{643066E8-EDA1-45AB-B47D-656F38BE835C}" destId="{E962513C-DE20-42C6-921F-078FFD5907AD}" srcOrd="22" destOrd="0" presId="urn:microsoft.com/office/officeart/2005/8/layout/radial6"/>
    <dgm:cxn modelId="{9CC6BA24-19D9-0F41-8171-8B9A94157118}" type="presParOf" srcId="{643066E8-EDA1-45AB-B47D-656F38BE835C}" destId="{18936E2F-3A7A-429D-A8E2-359F2153C4E9}" srcOrd="23" destOrd="0" presId="urn:microsoft.com/office/officeart/2005/8/layout/radial6"/>
    <dgm:cxn modelId="{135A352B-5805-D84B-AD32-394DC4A9EB9B}" type="presParOf" srcId="{643066E8-EDA1-45AB-B47D-656F38BE835C}" destId="{AA803A2E-4F0F-429E-B545-CD79333CEB63}"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5ABD0E-976C-4F4B-83BC-3CA9D8F4EBAD}"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fr-BE"/>
        </a:p>
      </dgm:t>
    </dgm:pt>
    <dgm:pt modelId="{5AE80493-FE30-4467-8F8E-17312D691AAB}">
      <dgm:prSet phldrT="[Texte]"/>
      <dgm:spPr/>
      <dgm:t>
        <a:bodyPr/>
        <a:lstStyle/>
        <a:p>
          <a:r>
            <a:rPr lang="en-US" b="1" noProof="0" dirty="0">
              <a:solidFill>
                <a:srgbClr val="000099"/>
              </a:solidFill>
              <a:latin typeface="Calibri" panose="020F0502020204030204" pitchFamily="34" charset="0"/>
              <a:cs typeface="Calibri" panose="020F0502020204030204" pitchFamily="34" charset="0"/>
            </a:rPr>
            <a:t>Health</a:t>
          </a:r>
        </a:p>
      </dgm:t>
    </dgm:pt>
    <dgm:pt modelId="{1ED3B359-6EA9-4449-B7CB-E1D6F8261990}" type="parTrans" cxnId="{E8EDBB2C-3D0E-4378-A3C8-3CBC8787DFBF}">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41AC9DC0-F91F-49A2-8D4B-389956C7DFA2}" type="sibTrans" cxnId="{E8EDBB2C-3D0E-4378-A3C8-3CBC8787DFBF}">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33CF1FA3-7A41-44BC-A1DA-1E7A6865ED53}">
      <dgm:prSet phldrT="[Texte]"/>
      <dgm:spPr/>
      <dgm:t>
        <a:bodyPr/>
        <a:lstStyle/>
        <a:p>
          <a:r>
            <a:rPr lang="en-US" b="1" noProof="0" dirty="0">
              <a:solidFill>
                <a:srgbClr val="000099"/>
              </a:solidFill>
              <a:latin typeface="Calibri" panose="020F0502020204030204" pitchFamily="34" charset="0"/>
              <a:cs typeface="Calibri" panose="020F0502020204030204" pitchFamily="34" charset="0"/>
            </a:rPr>
            <a:t>Global</a:t>
          </a:r>
          <a:r>
            <a:rPr lang="en-US" noProof="0" dirty="0">
              <a:solidFill>
                <a:srgbClr val="000099"/>
              </a:solidFill>
              <a:latin typeface="Calibri" panose="020F0502020204030204" pitchFamily="34" charset="0"/>
              <a:cs typeface="Calibri" panose="020F0502020204030204" pitchFamily="34" charset="0"/>
            </a:rPr>
            <a:t> health (physical, mental and social well-being</a:t>
          </a:r>
          <a:r>
            <a:rPr lang="en-US" noProof="0" dirty="0" smtClean="0">
              <a:solidFill>
                <a:srgbClr val="000099"/>
              </a:solidFill>
              <a:latin typeface="Calibri" panose="020F0502020204030204" pitchFamily="34" charset="0"/>
              <a:cs typeface="Calibri" panose="020F0502020204030204" pitchFamily="34" charset="0"/>
            </a:rPr>
            <a:t>) </a:t>
          </a:r>
          <a:r>
            <a:rPr lang="mr-IN" noProof="0" dirty="0" smtClean="0">
              <a:solidFill>
                <a:srgbClr val="000099"/>
              </a:solidFill>
              <a:latin typeface="Calibri" panose="020F0502020204030204" pitchFamily="34" charset="0"/>
              <a:cs typeface="Calibri" panose="020F0502020204030204" pitchFamily="34" charset="0"/>
            </a:rPr>
            <a:t>–</a:t>
          </a:r>
          <a:r>
            <a:rPr lang="en-US" noProof="0" dirty="0" smtClean="0">
              <a:solidFill>
                <a:srgbClr val="000099"/>
              </a:solidFill>
              <a:latin typeface="Calibri" panose="020F0502020204030204" pitchFamily="34" charset="0"/>
              <a:cs typeface="Calibri" panose="020F0502020204030204" pitchFamily="34" charset="0"/>
            </a:rPr>
            <a:t> </a:t>
          </a:r>
          <a:r>
            <a:rPr lang="en-US" i="1" noProof="0" dirty="0" smtClean="0">
              <a:solidFill>
                <a:srgbClr val="000099"/>
              </a:solidFill>
              <a:latin typeface="Calibri" panose="020F0502020204030204" pitchFamily="34" charset="0"/>
              <a:cs typeface="Calibri" panose="020F0502020204030204" pitchFamily="34" charset="0"/>
            </a:rPr>
            <a:t>World Health </a:t>
          </a:r>
          <a:r>
            <a:rPr lang="en-US" i="1" noProof="0" dirty="0" err="1" smtClean="0">
              <a:solidFill>
                <a:srgbClr val="000099"/>
              </a:solidFill>
              <a:latin typeface="Calibri" panose="020F0502020204030204" pitchFamily="34" charset="0"/>
              <a:cs typeface="Calibri" panose="020F0502020204030204" pitchFamily="34" charset="0"/>
            </a:rPr>
            <a:t>Organisation</a:t>
          </a:r>
          <a:endParaRPr lang="en-US" i="1" noProof="0" dirty="0">
            <a:solidFill>
              <a:srgbClr val="000099"/>
            </a:solidFill>
            <a:latin typeface="Calibri" panose="020F0502020204030204" pitchFamily="34" charset="0"/>
            <a:cs typeface="Calibri" panose="020F0502020204030204" pitchFamily="34" charset="0"/>
          </a:endParaRPr>
        </a:p>
      </dgm:t>
    </dgm:pt>
    <dgm:pt modelId="{7102681D-89E4-44ED-AF2E-A5A127B0842E}" type="parTrans" cxnId="{53DE54F4-C9EE-49A0-B698-510CBB77156D}">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AD37D459-43F7-4686-A3F4-20543660299A}" type="sibTrans" cxnId="{53DE54F4-C9EE-49A0-B698-510CBB77156D}">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CD176B8C-2CEE-4417-BC9C-89602D9FCF56}">
      <dgm:prSet phldrT="[Texte]"/>
      <dgm:spPr/>
      <dgm:t>
        <a:bodyPr/>
        <a:lstStyle/>
        <a:p>
          <a:r>
            <a:rPr lang="en-US" noProof="0" dirty="0" smtClean="0">
              <a:solidFill>
                <a:srgbClr val="000099"/>
              </a:solidFill>
              <a:latin typeface="Calibri" panose="020F0502020204030204" pitchFamily="34" charset="0"/>
              <a:cs typeface="Calibri" panose="020F0502020204030204" pitchFamily="34" charset="0"/>
            </a:rPr>
            <a:t>Promotion of global health and health literacy</a:t>
          </a:r>
          <a:endParaRPr lang="en-US" noProof="0" dirty="0">
            <a:solidFill>
              <a:srgbClr val="000099"/>
            </a:solidFill>
            <a:latin typeface="Calibri" panose="020F0502020204030204" pitchFamily="34" charset="0"/>
            <a:cs typeface="Calibri" panose="020F0502020204030204" pitchFamily="34" charset="0"/>
          </a:endParaRPr>
        </a:p>
      </dgm:t>
    </dgm:pt>
    <dgm:pt modelId="{E267B918-D383-4FFA-BCCA-D282CFF9D332}" type="parTrans" cxnId="{9FFFBE2E-3F05-4109-981E-C6E4879C1936}">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1F4CDE60-3378-4EF7-9AF3-2C937072BEE5}" type="sibTrans" cxnId="{9FFFBE2E-3F05-4109-981E-C6E4879C1936}">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E8D93943-B76D-4967-A99A-70F642E3B828}">
      <dgm:prSet phldrT="[Texte]"/>
      <dgm:spPr/>
      <dgm:t>
        <a:bodyPr/>
        <a:lstStyle/>
        <a:p>
          <a:r>
            <a:rPr lang="en-US" b="1" noProof="0" dirty="0">
              <a:solidFill>
                <a:srgbClr val="000099"/>
              </a:solidFill>
              <a:latin typeface="Calibri" panose="020F0502020204030204" pitchFamily="34" charset="0"/>
              <a:cs typeface="Calibri" panose="020F0502020204030204" pitchFamily="34" charset="0"/>
            </a:rPr>
            <a:t>Inclusion </a:t>
          </a:r>
        </a:p>
      </dgm:t>
    </dgm:pt>
    <dgm:pt modelId="{D5F73834-F038-4151-9A85-4AA89B5CD76A}" type="parTrans" cxnId="{5A8827FF-8123-4A48-939B-1235B2E93ECA}">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992CEDF3-0F70-4C14-823E-956BED50B6FD}" type="sibTrans" cxnId="{5A8827FF-8123-4A48-939B-1235B2E93ECA}">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C4F88F37-C7CE-4B94-BFF0-732E00ADB562}">
      <dgm:prSet phldrT="[Texte]"/>
      <dgm:spPr/>
      <dgm:t>
        <a:bodyPr/>
        <a:lstStyle/>
        <a:p>
          <a:pPr algn="l"/>
          <a:r>
            <a:rPr lang="en-US" dirty="0">
              <a:solidFill>
                <a:srgbClr val="000099"/>
              </a:solidFill>
              <a:latin typeface="Calibri" panose="020F0502020204030204" pitchFamily="34" charset="0"/>
              <a:ea typeface="Open Sans" pitchFamily="34" charset="0"/>
              <a:cs typeface="Calibri" panose="020F0502020204030204" pitchFamily="34" charset="0"/>
            </a:rPr>
            <a:t>Provide the necessary conditions for the subject's </a:t>
          </a:r>
          <a:r>
            <a:rPr lang="en-US" b="1" dirty="0">
              <a:solidFill>
                <a:srgbClr val="000099"/>
              </a:solidFill>
              <a:latin typeface="Calibri" panose="020F0502020204030204" pitchFamily="34" charset="0"/>
              <a:ea typeface="Open Sans" pitchFamily="34" charset="0"/>
              <a:cs typeface="Calibri" panose="020F0502020204030204" pitchFamily="34" charset="0"/>
            </a:rPr>
            <a:t>full participation </a:t>
          </a:r>
          <a:endParaRPr lang="en-US" b="1" noProof="0" dirty="0">
            <a:solidFill>
              <a:srgbClr val="000099"/>
            </a:solidFill>
            <a:latin typeface="Calibri" panose="020F0502020204030204" pitchFamily="34" charset="0"/>
            <a:cs typeface="Calibri" panose="020F0502020204030204" pitchFamily="34" charset="0"/>
          </a:endParaRPr>
        </a:p>
      </dgm:t>
    </dgm:pt>
    <dgm:pt modelId="{44ECD4C3-06E5-4147-93CF-1C875DCA49F9}" type="parTrans" cxnId="{4338F3BC-FF1B-47A8-A58E-08FF05CB3215}">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0459A652-ABCC-4911-AD83-93FBB68C0A12}" type="sibTrans" cxnId="{4338F3BC-FF1B-47A8-A58E-08FF05CB3215}">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FB59C0D3-DFD4-4A58-8A04-11DCB6C9CB77}">
      <dgm:prSet phldrT="[Texte]"/>
      <dgm:spPr/>
      <dgm:t>
        <a:bodyPr/>
        <a:lstStyle/>
        <a:p>
          <a:r>
            <a:rPr lang="en-US" b="1" noProof="0" dirty="0">
              <a:solidFill>
                <a:srgbClr val="000099"/>
              </a:solidFill>
              <a:latin typeface="Calibri" panose="020F0502020204030204" pitchFamily="34" charset="0"/>
              <a:cs typeface="Calibri" panose="020F0502020204030204" pitchFamily="34" charset="0"/>
            </a:rPr>
            <a:t>Self-determination</a:t>
          </a:r>
        </a:p>
      </dgm:t>
    </dgm:pt>
    <dgm:pt modelId="{C51BDBEC-1FC1-4CB5-B4EB-5747903443F4}" type="parTrans" cxnId="{F4303A4F-F229-46E0-B703-C3DC09265D58}">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E01F26BA-A9B0-46ED-9622-80B1AFC8A6DD}" type="sibTrans" cxnId="{F4303A4F-F229-46E0-B703-C3DC09265D58}">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704E8D69-BBD1-4EBF-B6BB-A79D7E87AD52}">
      <dgm:prSet phldrT="[Texte]"/>
      <dgm:spPr/>
      <dgm:t>
        <a:bodyPr/>
        <a:lstStyle/>
        <a:p>
          <a:pPr>
            <a:buFont typeface="Wingdings" panose="05000000000000000000" pitchFamily="2" charset="2"/>
            <a:buNone/>
          </a:pPr>
          <a:r>
            <a:rPr lang="en-US" dirty="0" smtClean="0">
              <a:solidFill>
                <a:srgbClr val="000099"/>
              </a:solidFill>
              <a:latin typeface="Calibri" panose="020F0502020204030204" pitchFamily="34" charset="0"/>
              <a:ea typeface="Open Sans" pitchFamily="34" charset="0"/>
              <a:cs typeface="Calibri" panose="020F0502020204030204" pitchFamily="34" charset="0"/>
            </a:rPr>
            <a:t>S</a:t>
          </a:r>
          <a:r>
            <a:rPr lang="en-US" dirty="0" smtClean="0">
              <a:solidFill>
                <a:srgbClr val="000099"/>
              </a:solidFill>
              <a:latin typeface="Calibri" panose="020F0502020204030204" pitchFamily="34" charset="0"/>
              <a:ea typeface="+mj-ea"/>
              <a:cs typeface="Calibri" panose="020F0502020204030204" pitchFamily="34" charset="0"/>
            </a:rPr>
            <a:t>elf</a:t>
          </a:r>
          <a:r>
            <a:rPr lang="en-US" dirty="0">
              <a:solidFill>
                <a:srgbClr val="000099"/>
              </a:solidFill>
              <a:latin typeface="Calibri" panose="020F0502020204030204" pitchFamily="34" charset="0"/>
              <a:ea typeface="+mj-ea"/>
              <a:cs typeface="Calibri" panose="020F0502020204030204" pitchFamily="34" charset="0"/>
            </a:rPr>
            <a:t>-determined people are </a:t>
          </a:r>
          <a:r>
            <a:rPr lang="en-US" b="1" dirty="0">
              <a:solidFill>
                <a:srgbClr val="000099"/>
              </a:solidFill>
              <a:latin typeface="Calibri" panose="020F0502020204030204" pitchFamily="34" charset="0"/>
              <a:ea typeface="+mj-ea"/>
              <a:cs typeface="Calibri" panose="020F0502020204030204" pitchFamily="34" charset="0"/>
            </a:rPr>
            <a:t>actors of their own lives</a:t>
          </a:r>
          <a:r>
            <a:rPr lang="en-US" dirty="0">
              <a:solidFill>
                <a:srgbClr val="000099"/>
              </a:solidFill>
              <a:latin typeface="Calibri" panose="020F0502020204030204" pitchFamily="34" charset="0"/>
              <a:ea typeface="+mj-ea"/>
              <a:cs typeface="Calibri" panose="020F0502020204030204" pitchFamily="34" charset="0"/>
            </a:rPr>
            <a:t>, rather than being acted upon. They define objectives and action strategies to achieve valuable goals </a:t>
          </a:r>
          <a:endParaRPr lang="en-US" noProof="0" dirty="0">
            <a:solidFill>
              <a:srgbClr val="000099"/>
            </a:solidFill>
            <a:latin typeface="Calibri" panose="020F0502020204030204" pitchFamily="34" charset="0"/>
            <a:cs typeface="Calibri" panose="020F0502020204030204" pitchFamily="34" charset="0"/>
          </a:endParaRPr>
        </a:p>
      </dgm:t>
    </dgm:pt>
    <dgm:pt modelId="{B477226D-F2C9-4B72-AEC4-B6CFED55051C}" type="parTrans" cxnId="{48238BDD-FB8B-49D7-B3B8-8DD6FCFD402F}">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EC2E17DB-6ED3-4149-995B-7A16800AF8F3}" type="sibTrans" cxnId="{48238BDD-FB8B-49D7-B3B8-8DD6FCFD402F}">
      <dgm:prSet/>
      <dgm:spPr/>
      <dgm:t>
        <a:bodyPr/>
        <a:lstStyle/>
        <a:p>
          <a:endParaRPr lang="en-US" noProof="0" dirty="0">
            <a:solidFill>
              <a:schemeClr val="tx2"/>
            </a:solidFill>
            <a:latin typeface="Calibri" panose="020F0502020204030204" pitchFamily="34" charset="0"/>
            <a:cs typeface="Calibri" panose="020F0502020204030204" pitchFamily="34" charset="0"/>
          </a:endParaRPr>
        </a:p>
      </dgm:t>
    </dgm:pt>
    <dgm:pt modelId="{0A25D75E-491D-412E-84A3-9A4AE583EA56}" type="pres">
      <dgm:prSet presAssocID="{F75ABD0E-976C-4F4B-83BC-3CA9D8F4EBAD}" presName="Name0" presStyleCnt="0">
        <dgm:presLayoutVars>
          <dgm:dir/>
          <dgm:animLvl val="lvl"/>
          <dgm:resizeHandles val="exact"/>
        </dgm:presLayoutVars>
      </dgm:prSet>
      <dgm:spPr/>
      <dgm:t>
        <a:bodyPr/>
        <a:lstStyle/>
        <a:p>
          <a:endParaRPr lang="fr-BE"/>
        </a:p>
      </dgm:t>
    </dgm:pt>
    <dgm:pt modelId="{B60E9918-7F30-4994-A79F-29332940B549}" type="pres">
      <dgm:prSet presAssocID="{5AE80493-FE30-4467-8F8E-17312D691AAB}" presName="composite" presStyleCnt="0"/>
      <dgm:spPr/>
    </dgm:pt>
    <dgm:pt modelId="{240A25DD-5459-46F8-AE23-1C5763CCC38D}" type="pres">
      <dgm:prSet presAssocID="{5AE80493-FE30-4467-8F8E-17312D691AAB}" presName="parTx" presStyleLbl="alignNode1" presStyleIdx="0" presStyleCnt="3">
        <dgm:presLayoutVars>
          <dgm:chMax val="0"/>
          <dgm:chPref val="0"/>
          <dgm:bulletEnabled val="1"/>
        </dgm:presLayoutVars>
      </dgm:prSet>
      <dgm:spPr/>
      <dgm:t>
        <a:bodyPr/>
        <a:lstStyle/>
        <a:p>
          <a:endParaRPr lang="fr-BE"/>
        </a:p>
      </dgm:t>
    </dgm:pt>
    <dgm:pt modelId="{9448FFA5-7DDC-4E8F-8BBB-FBB7D75C7839}" type="pres">
      <dgm:prSet presAssocID="{5AE80493-FE30-4467-8F8E-17312D691AAB}" presName="desTx" presStyleLbl="alignAccFollowNode1" presStyleIdx="0" presStyleCnt="3">
        <dgm:presLayoutVars>
          <dgm:bulletEnabled val="1"/>
        </dgm:presLayoutVars>
      </dgm:prSet>
      <dgm:spPr/>
      <dgm:t>
        <a:bodyPr/>
        <a:lstStyle/>
        <a:p>
          <a:endParaRPr lang="fr-BE"/>
        </a:p>
      </dgm:t>
    </dgm:pt>
    <dgm:pt modelId="{03F2CD9F-5F54-4D5F-9CCC-AAED96C445E1}" type="pres">
      <dgm:prSet presAssocID="{41AC9DC0-F91F-49A2-8D4B-389956C7DFA2}" presName="space" presStyleCnt="0"/>
      <dgm:spPr/>
    </dgm:pt>
    <dgm:pt modelId="{736DF9AD-4598-467A-8A5F-DAB9C5455A97}" type="pres">
      <dgm:prSet presAssocID="{E8D93943-B76D-4967-A99A-70F642E3B828}" presName="composite" presStyleCnt="0"/>
      <dgm:spPr/>
    </dgm:pt>
    <dgm:pt modelId="{A675496C-E459-48B6-B65B-1A89F62951AF}" type="pres">
      <dgm:prSet presAssocID="{E8D93943-B76D-4967-A99A-70F642E3B828}" presName="parTx" presStyleLbl="alignNode1" presStyleIdx="1" presStyleCnt="3">
        <dgm:presLayoutVars>
          <dgm:chMax val="0"/>
          <dgm:chPref val="0"/>
          <dgm:bulletEnabled val="1"/>
        </dgm:presLayoutVars>
      </dgm:prSet>
      <dgm:spPr/>
      <dgm:t>
        <a:bodyPr/>
        <a:lstStyle/>
        <a:p>
          <a:endParaRPr lang="fr-BE"/>
        </a:p>
      </dgm:t>
    </dgm:pt>
    <dgm:pt modelId="{A63CF747-B795-4477-8F31-52929DE7010E}" type="pres">
      <dgm:prSet presAssocID="{E8D93943-B76D-4967-A99A-70F642E3B828}" presName="desTx" presStyleLbl="alignAccFollowNode1" presStyleIdx="1" presStyleCnt="3">
        <dgm:presLayoutVars>
          <dgm:bulletEnabled val="1"/>
        </dgm:presLayoutVars>
      </dgm:prSet>
      <dgm:spPr/>
      <dgm:t>
        <a:bodyPr/>
        <a:lstStyle/>
        <a:p>
          <a:endParaRPr lang="fr-BE"/>
        </a:p>
      </dgm:t>
    </dgm:pt>
    <dgm:pt modelId="{00198FB7-144C-4C31-877A-1F4F9C3ED199}" type="pres">
      <dgm:prSet presAssocID="{992CEDF3-0F70-4C14-823E-956BED50B6FD}" presName="space" presStyleCnt="0"/>
      <dgm:spPr/>
    </dgm:pt>
    <dgm:pt modelId="{33EAA328-201C-4808-8D6F-8982C3C5C668}" type="pres">
      <dgm:prSet presAssocID="{FB59C0D3-DFD4-4A58-8A04-11DCB6C9CB77}" presName="composite" presStyleCnt="0"/>
      <dgm:spPr/>
    </dgm:pt>
    <dgm:pt modelId="{A8085198-8C22-4A08-B541-15CE5BC6C97D}" type="pres">
      <dgm:prSet presAssocID="{FB59C0D3-DFD4-4A58-8A04-11DCB6C9CB77}" presName="parTx" presStyleLbl="alignNode1" presStyleIdx="2" presStyleCnt="3">
        <dgm:presLayoutVars>
          <dgm:chMax val="0"/>
          <dgm:chPref val="0"/>
          <dgm:bulletEnabled val="1"/>
        </dgm:presLayoutVars>
      </dgm:prSet>
      <dgm:spPr/>
      <dgm:t>
        <a:bodyPr/>
        <a:lstStyle/>
        <a:p>
          <a:endParaRPr lang="fr-BE"/>
        </a:p>
      </dgm:t>
    </dgm:pt>
    <dgm:pt modelId="{ED832178-69EE-444A-8809-06DBF288160D}" type="pres">
      <dgm:prSet presAssocID="{FB59C0D3-DFD4-4A58-8A04-11DCB6C9CB77}" presName="desTx" presStyleLbl="alignAccFollowNode1" presStyleIdx="2" presStyleCnt="3">
        <dgm:presLayoutVars>
          <dgm:bulletEnabled val="1"/>
        </dgm:presLayoutVars>
      </dgm:prSet>
      <dgm:spPr/>
      <dgm:t>
        <a:bodyPr/>
        <a:lstStyle/>
        <a:p>
          <a:endParaRPr lang="fr-BE"/>
        </a:p>
      </dgm:t>
    </dgm:pt>
  </dgm:ptLst>
  <dgm:cxnLst>
    <dgm:cxn modelId="{96930718-2A74-4F10-8193-285E65FB7ECC}" type="presOf" srcId="{E8D93943-B76D-4967-A99A-70F642E3B828}" destId="{A675496C-E459-48B6-B65B-1A89F62951AF}" srcOrd="0" destOrd="0" presId="urn:microsoft.com/office/officeart/2005/8/layout/hList1"/>
    <dgm:cxn modelId="{5A8827FF-8123-4A48-939B-1235B2E93ECA}" srcId="{F75ABD0E-976C-4F4B-83BC-3CA9D8F4EBAD}" destId="{E8D93943-B76D-4967-A99A-70F642E3B828}" srcOrd="1" destOrd="0" parTransId="{D5F73834-F038-4151-9A85-4AA89B5CD76A}" sibTransId="{992CEDF3-0F70-4C14-823E-956BED50B6FD}"/>
    <dgm:cxn modelId="{F016194D-F434-4B6D-B96F-9C4F934C6D08}" type="presOf" srcId="{F75ABD0E-976C-4F4B-83BC-3CA9D8F4EBAD}" destId="{0A25D75E-491D-412E-84A3-9A4AE583EA56}" srcOrd="0" destOrd="0" presId="urn:microsoft.com/office/officeart/2005/8/layout/hList1"/>
    <dgm:cxn modelId="{0C79A9D1-1E9E-42E7-B593-842943E6565B}" type="presOf" srcId="{FB59C0D3-DFD4-4A58-8A04-11DCB6C9CB77}" destId="{A8085198-8C22-4A08-B541-15CE5BC6C97D}" srcOrd="0" destOrd="0" presId="urn:microsoft.com/office/officeart/2005/8/layout/hList1"/>
    <dgm:cxn modelId="{077C1F65-9919-44ED-BAE7-0BD8E8DBA3A6}" type="presOf" srcId="{33CF1FA3-7A41-44BC-A1DA-1E7A6865ED53}" destId="{9448FFA5-7DDC-4E8F-8BBB-FBB7D75C7839}" srcOrd="0" destOrd="0" presId="urn:microsoft.com/office/officeart/2005/8/layout/hList1"/>
    <dgm:cxn modelId="{F4303A4F-F229-46E0-B703-C3DC09265D58}" srcId="{F75ABD0E-976C-4F4B-83BC-3CA9D8F4EBAD}" destId="{FB59C0D3-DFD4-4A58-8A04-11DCB6C9CB77}" srcOrd="2" destOrd="0" parTransId="{C51BDBEC-1FC1-4CB5-B4EB-5747903443F4}" sibTransId="{E01F26BA-A9B0-46ED-9622-80B1AFC8A6DD}"/>
    <dgm:cxn modelId="{E8EDBB2C-3D0E-4378-A3C8-3CBC8787DFBF}" srcId="{F75ABD0E-976C-4F4B-83BC-3CA9D8F4EBAD}" destId="{5AE80493-FE30-4467-8F8E-17312D691AAB}" srcOrd="0" destOrd="0" parTransId="{1ED3B359-6EA9-4449-B7CB-E1D6F8261990}" sibTransId="{41AC9DC0-F91F-49A2-8D4B-389956C7DFA2}"/>
    <dgm:cxn modelId="{9FFFBE2E-3F05-4109-981E-C6E4879C1936}" srcId="{5AE80493-FE30-4467-8F8E-17312D691AAB}" destId="{CD176B8C-2CEE-4417-BC9C-89602D9FCF56}" srcOrd="1" destOrd="0" parTransId="{E267B918-D383-4FFA-BCCA-D282CFF9D332}" sibTransId="{1F4CDE60-3378-4EF7-9AF3-2C937072BEE5}"/>
    <dgm:cxn modelId="{14B0BF47-688D-435C-BE17-8008D9D9BEC7}" type="presOf" srcId="{5AE80493-FE30-4467-8F8E-17312D691AAB}" destId="{240A25DD-5459-46F8-AE23-1C5763CCC38D}" srcOrd="0" destOrd="0" presId="urn:microsoft.com/office/officeart/2005/8/layout/hList1"/>
    <dgm:cxn modelId="{DF8440F6-EA94-494C-B44C-E96B3984823A}" type="presOf" srcId="{704E8D69-BBD1-4EBF-B6BB-A79D7E87AD52}" destId="{ED832178-69EE-444A-8809-06DBF288160D}" srcOrd="0" destOrd="0" presId="urn:microsoft.com/office/officeart/2005/8/layout/hList1"/>
    <dgm:cxn modelId="{48238BDD-FB8B-49D7-B3B8-8DD6FCFD402F}" srcId="{FB59C0D3-DFD4-4A58-8A04-11DCB6C9CB77}" destId="{704E8D69-BBD1-4EBF-B6BB-A79D7E87AD52}" srcOrd="0" destOrd="0" parTransId="{B477226D-F2C9-4B72-AEC4-B6CFED55051C}" sibTransId="{EC2E17DB-6ED3-4149-995B-7A16800AF8F3}"/>
    <dgm:cxn modelId="{96CC0272-690D-4D18-BD9F-A1D70F26BA7B}" type="presOf" srcId="{C4F88F37-C7CE-4B94-BFF0-732E00ADB562}" destId="{A63CF747-B795-4477-8F31-52929DE7010E}" srcOrd="0" destOrd="0" presId="urn:microsoft.com/office/officeart/2005/8/layout/hList1"/>
    <dgm:cxn modelId="{D2041134-6AF4-4583-BF77-0071E8CE2397}" type="presOf" srcId="{CD176B8C-2CEE-4417-BC9C-89602D9FCF56}" destId="{9448FFA5-7DDC-4E8F-8BBB-FBB7D75C7839}" srcOrd="0" destOrd="1" presId="urn:microsoft.com/office/officeart/2005/8/layout/hList1"/>
    <dgm:cxn modelId="{4338F3BC-FF1B-47A8-A58E-08FF05CB3215}" srcId="{E8D93943-B76D-4967-A99A-70F642E3B828}" destId="{C4F88F37-C7CE-4B94-BFF0-732E00ADB562}" srcOrd="0" destOrd="0" parTransId="{44ECD4C3-06E5-4147-93CF-1C875DCA49F9}" sibTransId="{0459A652-ABCC-4911-AD83-93FBB68C0A12}"/>
    <dgm:cxn modelId="{53DE54F4-C9EE-49A0-B698-510CBB77156D}" srcId="{5AE80493-FE30-4467-8F8E-17312D691AAB}" destId="{33CF1FA3-7A41-44BC-A1DA-1E7A6865ED53}" srcOrd="0" destOrd="0" parTransId="{7102681D-89E4-44ED-AF2E-A5A127B0842E}" sibTransId="{AD37D459-43F7-4686-A3F4-20543660299A}"/>
    <dgm:cxn modelId="{8D11A736-5CC5-40B1-BF26-801E2F689FE8}" type="presParOf" srcId="{0A25D75E-491D-412E-84A3-9A4AE583EA56}" destId="{B60E9918-7F30-4994-A79F-29332940B549}" srcOrd="0" destOrd="0" presId="urn:microsoft.com/office/officeart/2005/8/layout/hList1"/>
    <dgm:cxn modelId="{5BDD5E0C-C95A-4A4C-BEFA-AC85BA89E84F}" type="presParOf" srcId="{B60E9918-7F30-4994-A79F-29332940B549}" destId="{240A25DD-5459-46F8-AE23-1C5763CCC38D}" srcOrd="0" destOrd="0" presId="urn:microsoft.com/office/officeart/2005/8/layout/hList1"/>
    <dgm:cxn modelId="{9A59F0E2-B049-4F53-AB86-6FF12D6DE2BF}" type="presParOf" srcId="{B60E9918-7F30-4994-A79F-29332940B549}" destId="{9448FFA5-7DDC-4E8F-8BBB-FBB7D75C7839}" srcOrd="1" destOrd="0" presId="urn:microsoft.com/office/officeart/2005/8/layout/hList1"/>
    <dgm:cxn modelId="{D2EFB7CC-20ED-41D5-A36B-E484889A59BB}" type="presParOf" srcId="{0A25D75E-491D-412E-84A3-9A4AE583EA56}" destId="{03F2CD9F-5F54-4D5F-9CCC-AAED96C445E1}" srcOrd="1" destOrd="0" presId="urn:microsoft.com/office/officeart/2005/8/layout/hList1"/>
    <dgm:cxn modelId="{E37BF037-6F95-45DA-87F6-EB7BD3D1730E}" type="presParOf" srcId="{0A25D75E-491D-412E-84A3-9A4AE583EA56}" destId="{736DF9AD-4598-467A-8A5F-DAB9C5455A97}" srcOrd="2" destOrd="0" presId="urn:microsoft.com/office/officeart/2005/8/layout/hList1"/>
    <dgm:cxn modelId="{6B631606-33CF-4781-BC8C-1CDA4AF8FE75}" type="presParOf" srcId="{736DF9AD-4598-467A-8A5F-DAB9C5455A97}" destId="{A675496C-E459-48B6-B65B-1A89F62951AF}" srcOrd="0" destOrd="0" presId="urn:microsoft.com/office/officeart/2005/8/layout/hList1"/>
    <dgm:cxn modelId="{4DACFD80-4445-43D8-8CD3-DD289ADF10EE}" type="presParOf" srcId="{736DF9AD-4598-467A-8A5F-DAB9C5455A97}" destId="{A63CF747-B795-4477-8F31-52929DE7010E}" srcOrd="1" destOrd="0" presId="urn:microsoft.com/office/officeart/2005/8/layout/hList1"/>
    <dgm:cxn modelId="{D8713E40-13E4-442E-819B-A59F3EE13F78}" type="presParOf" srcId="{0A25D75E-491D-412E-84A3-9A4AE583EA56}" destId="{00198FB7-144C-4C31-877A-1F4F9C3ED199}" srcOrd="3" destOrd="0" presId="urn:microsoft.com/office/officeart/2005/8/layout/hList1"/>
    <dgm:cxn modelId="{3027E4FB-0E55-40B5-8340-CB5382A6B9DC}" type="presParOf" srcId="{0A25D75E-491D-412E-84A3-9A4AE583EA56}" destId="{33EAA328-201C-4808-8D6F-8982C3C5C668}" srcOrd="4" destOrd="0" presId="urn:microsoft.com/office/officeart/2005/8/layout/hList1"/>
    <dgm:cxn modelId="{DEFF2F45-385E-4204-9EA0-3FB1DAA106AD}" type="presParOf" srcId="{33EAA328-201C-4808-8D6F-8982C3C5C668}" destId="{A8085198-8C22-4A08-B541-15CE5BC6C97D}" srcOrd="0" destOrd="0" presId="urn:microsoft.com/office/officeart/2005/8/layout/hList1"/>
    <dgm:cxn modelId="{F54ACFAC-5920-4A3E-B13D-E283D2FF2DB0}" type="presParOf" srcId="{33EAA328-201C-4808-8D6F-8982C3C5C668}" destId="{ED832178-69EE-444A-8809-06DBF28816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E6725-E9BE-4BCE-9462-522265F962C3}" type="doc">
      <dgm:prSet loTypeId="urn:microsoft.com/office/officeart/2005/8/layout/chevron1" loCatId="process" qsTypeId="urn:microsoft.com/office/officeart/2005/8/quickstyle/simple4" qsCatId="simple" csTypeId="urn:microsoft.com/office/officeart/2005/8/colors/accent1_2" csCatId="accent1" phldr="1"/>
      <dgm:spPr/>
    </dgm:pt>
    <dgm:pt modelId="{C79A2F2E-2C36-4205-8325-BAC413F13A8A}">
      <dgm:prSet phldrT="[Texte]"/>
      <dgm:spPr/>
      <dgm:t>
        <a:bodyPr/>
        <a:lstStyle/>
        <a:p>
          <a:r>
            <a:rPr lang="fr-FR" dirty="0" err="1" smtClean="0">
              <a:solidFill>
                <a:srgbClr val="000099"/>
              </a:solidFill>
              <a:latin typeface="Calibri" panose="020F0502020204030204" pitchFamily="34" charset="0"/>
              <a:cs typeface="Calibri" panose="020F0502020204030204" pitchFamily="34" charset="0"/>
            </a:rPr>
            <a:t>Complex</a:t>
          </a:r>
          <a:r>
            <a:rPr lang="fr-FR" dirty="0" smtClean="0">
              <a:solidFill>
                <a:srgbClr val="000099"/>
              </a:solidFill>
              <a:latin typeface="Calibri" panose="020F0502020204030204" pitchFamily="34" charset="0"/>
              <a:cs typeface="Calibri" panose="020F0502020204030204" pitchFamily="34" charset="0"/>
            </a:rPr>
            <a:t> questions</a:t>
          </a:r>
          <a:endParaRPr lang="fr-BE" dirty="0">
            <a:solidFill>
              <a:srgbClr val="000099"/>
            </a:solidFill>
            <a:latin typeface="Calibri" panose="020F0502020204030204" pitchFamily="34" charset="0"/>
            <a:cs typeface="Calibri" panose="020F0502020204030204" pitchFamily="34" charset="0"/>
          </a:endParaRPr>
        </a:p>
      </dgm:t>
    </dgm:pt>
    <dgm:pt modelId="{4A93264F-AB6E-4D7E-9459-220236A9678E}" type="parTrans" cxnId="{38B62B40-F22D-4FBF-93A9-287CB353D2C9}">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08350051-6643-4DBD-A896-1F8F3FFA85FB}" type="sibTrans" cxnId="{38B62B40-F22D-4FBF-93A9-287CB353D2C9}">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E5A2C9C7-2237-4829-9FBB-A441EB4758CE}">
      <dgm:prSet phldrT="[Texte]"/>
      <dgm:spPr/>
      <dgm:t>
        <a:bodyPr/>
        <a:lstStyle/>
        <a:p>
          <a:r>
            <a:rPr lang="fr-FR" dirty="0" err="1" smtClean="0">
              <a:solidFill>
                <a:srgbClr val="000099"/>
              </a:solidFill>
              <a:latin typeface="Calibri" panose="020F0502020204030204" pitchFamily="34" charset="0"/>
              <a:cs typeface="Calibri" panose="020F0502020204030204" pitchFamily="34" charset="0"/>
            </a:rPr>
            <a:t>Complex</a:t>
          </a:r>
          <a:r>
            <a:rPr lang="fr-FR" dirty="0" smtClean="0">
              <a:solidFill>
                <a:srgbClr val="000099"/>
              </a:solidFill>
              <a:latin typeface="Calibri" panose="020F0502020204030204" pitchFamily="34" charset="0"/>
              <a:cs typeface="Calibri" panose="020F0502020204030204" pitchFamily="34" charset="0"/>
            </a:rPr>
            <a:t> issues</a:t>
          </a:r>
          <a:endParaRPr lang="fr-BE" dirty="0">
            <a:solidFill>
              <a:srgbClr val="000099"/>
            </a:solidFill>
            <a:latin typeface="Calibri" panose="020F0502020204030204" pitchFamily="34" charset="0"/>
            <a:cs typeface="Calibri" panose="020F0502020204030204" pitchFamily="34" charset="0"/>
          </a:endParaRPr>
        </a:p>
      </dgm:t>
    </dgm:pt>
    <dgm:pt modelId="{63EA756C-F536-4B13-B36A-3F9CB9846E4B}" type="parTrans" cxnId="{48E70FBB-D3D0-4724-8562-497F103C5D48}">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117E7542-FB58-4BBE-BF55-03DB0E738377}" type="sibTrans" cxnId="{48E70FBB-D3D0-4724-8562-497F103C5D48}">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38B1D3DA-5120-497B-8BE0-D26D50B010FC}">
      <dgm:prSet phldrT="[Texte]"/>
      <dgm:spPr/>
      <dgm:t>
        <a:bodyPr/>
        <a:lstStyle/>
        <a:p>
          <a:r>
            <a:rPr lang="fr-FR" dirty="0" err="1" smtClean="0">
              <a:solidFill>
                <a:srgbClr val="000099"/>
              </a:solidFill>
              <a:latin typeface="Calibri" panose="020F0502020204030204" pitchFamily="34" charset="0"/>
              <a:cs typeface="Calibri" panose="020F0502020204030204" pitchFamily="34" charset="0"/>
            </a:rPr>
            <a:t>Complex</a:t>
          </a:r>
          <a:r>
            <a:rPr lang="fr-FR" dirty="0" smtClean="0">
              <a:solidFill>
                <a:srgbClr val="000099"/>
              </a:solidFill>
              <a:latin typeface="Calibri" panose="020F0502020204030204" pitchFamily="34" charset="0"/>
              <a:cs typeface="Calibri" panose="020F0502020204030204" pitchFamily="34" charset="0"/>
            </a:rPr>
            <a:t> </a:t>
          </a:r>
          <a:r>
            <a:rPr lang="fr-FR" dirty="0" err="1" smtClean="0">
              <a:solidFill>
                <a:srgbClr val="000099"/>
              </a:solidFill>
              <a:latin typeface="Calibri" panose="020F0502020204030204" pitchFamily="34" charset="0"/>
              <a:cs typeface="Calibri" panose="020F0502020204030204" pitchFamily="34" charset="0"/>
            </a:rPr>
            <a:t>answers</a:t>
          </a:r>
          <a:endParaRPr lang="fr-BE" dirty="0">
            <a:solidFill>
              <a:srgbClr val="000099"/>
            </a:solidFill>
            <a:latin typeface="Calibri" panose="020F0502020204030204" pitchFamily="34" charset="0"/>
            <a:cs typeface="Calibri" panose="020F0502020204030204" pitchFamily="34" charset="0"/>
          </a:endParaRPr>
        </a:p>
      </dgm:t>
    </dgm:pt>
    <dgm:pt modelId="{3F6298BE-611B-4D06-9466-0B0D012D8A17}" type="parTrans" cxnId="{64ABEA12-E952-4A60-8831-1283BEF77C7A}">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C1D26128-04A3-47B5-BF39-C8EF18DA16DC}" type="sibTrans" cxnId="{64ABEA12-E952-4A60-8831-1283BEF77C7A}">
      <dgm:prSet/>
      <dgm:spPr/>
      <dgm:t>
        <a:bodyPr/>
        <a:lstStyle/>
        <a:p>
          <a:endParaRPr lang="fr-BE">
            <a:solidFill>
              <a:schemeClr val="tx2"/>
            </a:solidFill>
            <a:latin typeface="Calibri" panose="020F0502020204030204" pitchFamily="34" charset="0"/>
            <a:cs typeface="Calibri" panose="020F0502020204030204" pitchFamily="34" charset="0"/>
          </a:endParaRPr>
        </a:p>
      </dgm:t>
    </dgm:pt>
    <dgm:pt modelId="{4554BBC0-0173-44BF-A9A2-91C3C36074CC}" type="pres">
      <dgm:prSet presAssocID="{8BDE6725-E9BE-4BCE-9462-522265F962C3}" presName="Name0" presStyleCnt="0">
        <dgm:presLayoutVars>
          <dgm:dir/>
          <dgm:animLvl val="lvl"/>
          <dgm:resizeHandles val="exact"/>
        </dgm:presLayoutVars>
      </dgm:prSet>
      <dgm:spPr/>
    </dgm:pt>
    <dgm:pt modelId="{9AEB3B0E-49D3-4753-81D8-811206574FA5}" type="pres">
      <dgm:prSet presAssocID="{C79A2F2E-2C36-4205-8325-BAC413F13A8A}" presName="parTxOnly" presStyleLbl="node1" presStyleIdx="0" presStyleCnt="3">
        <dgm:presLayoutVars>
          <dgm:chMax val="0"/>
          <dgm:chPref val="0"/>
          <dgm:bulletEnabled val="1"/>
        </dgm:presLayoutVars>
      </dgm:prSet>
      <dgm:spPr/>
      <dgm:t>
        <a:bodyPr/>
        <a:lstStyle/>
        <a:p>
          <a:endParaRPr lang="fr-BE"/>
        </a:p>
      </dgm:t>
    </dgm:pt>
    <dgm:pt modelId="{D6724C89-D8E4-4CAA-8E20-ACA1157F3FD4}" type="pres">
      <dgm:prSet presAssocID="{08350051-6643-4DBD-A896-1F8F3FFA85FB}" presName="parTxOnlySpace" presStyleCnt="0"/>
      <dgm:spPr/>
    </dgm:pt>
    <dgm:pt modelId="{3A4D5F85-F927-41D0-B9FA-707E66296647}" type="pres">
      <dgm:prSet presAssocID="{E5A2C9C7-2237-4829-9FBB-A441EB4758CE}" presName="parTxOnly" presStyleLbl="node1" presStyleIdx="1" presStyleCnt="3">
        <dgm:presLayoutVars>
          <dgm:chMax val="0"/>
          <dgm:chPref val="0"/>
          <dgm:bulletEnabled val="1"/>
        </dgm:presLayoutVars>
      </dgm:prSet>
      <dgm:spPr/>
      <dgm:t>
        <a:bodyPr/>
        <a:lstStyle/>
        <a:p>
          <a:endParaRPr lang="fr-BE"/>
        </a:p>
      </dgm:t>
    </dgm:pt>
    <dgm:pt modelId="{54BACBCB-E01E-46C8-BF71-730F0BA54051}" type="pres">
      <dgm:prSet presAssocID="{117E7542-FB58-4BBE-BF55-03DB0E738377}" presName="parTxOnlySpace" presStyleCnt="0"/>
      <dgm:spPr/>
    </dgm:pt>
    <dgm:pt modelId="{34E249C1-7CF2-4422-94FC-A34A37FE4605}" type="pres">
      <dgm:prSet presAssocID="{38B1D3DA-5120-497B-8BE0-D26D50B010FC}" presName="parTxOnly" presStyleLbl="node1" presStyleIdx="2" presStyleCnt="3">
        <dgm:presLayoutVars>
          <dgm:chMax val="0"/>
          <dgm:chPref val="0"/>
          <dgm:bulletEnabled val="1"/>
        </dgm:presLayoutVars>
      </dgm:prSet>
      <dgm:spPr/>
      <dgm:t>
        <a:bodyPr/>
        <a:lstStyle/>
        <a:p>
          <a:endParaRPr lang="fr-BE"/>
        </a:p>
      </dgm:t>
    </dgm:pt>
  </dgm:ptLst>
  <dgm:cxnLst>
    <dgm:cxn modelId="{38B62B40-F22D-4FBF-93A9-287CB353D2C9}" srcId="{8BDE6725-E9BE-4BCE-9462-522265F962C3}" destId="{C79A2F2E-2C36-4205-8325-BAC413F13A8A}" srcOrd="0" destOrd="0" parTransId="{4A93264F-AB6E-4D7E-9459-220236A9678E}" sibTransId="{08350051-6643-4DBD-A896-1F8F3FFA85FB}"/>
    <dgm:cxn modelId="{E5EAB7D6-84A3-4DFD-8A34-76FC332874C8}" type="presOf" srcId="{38B1D3DA-5120-497B-8BE0-D26D50B010FC}" destId="{34E249C1-7CF2-4422-94FC-A34A37FE4605}" srcOrd="0" destOrd="0" presId="urn:microsoft.com/office/officeart/2005/8/layout/chevron1"/>
    <dgm:cxn modelId="{571E0E3C-EF56-4F0B-94B8-63745AFD2141}" type="presOf" srcId="{8BDE6725-E9BE-4BCE-9462-522265F962C3}" destId="{4554BBC0-0173-44BF-A9A2-91C3C36074CC}" srcOrd="0" destOrd="0" presId="urn:microsoft.com/office/officeart/2005/8/layout/chevron1"/>
    <dgm:cxn modelId="{1054017C-48CA-4665-B9DC-C46DDAED9A0E}" type="presOf" srcId="{E5A2C9C7-2237-4829-9FBB-A441EB4758CE}" destId="{3A4D5F85-F927-41D0-B9FA-707E66296647}" srcOrd="0" destOrd="0" presId="urn:microsoft.com/office/officeart/2005/8/layout/chevron1"/>
    <dgm:cxn modelId="{CD52F515-6B2C-476D-AC55-4356E365B741}" type="presOf" srcId="{C79A2F2E-2C36-4205-8325-BAC413F13A8A}" destId="{9AEB3B0E-49D3-4753-81D8-811206574FA5}" srcOrd="0" destOrd="0" presId="urn:microsoft.com/office/officeart/2005/8/layout/chevron1"/>
    <dgm:cxn modelId="{64ABEA12-E952-4A60-8831-1283BEF77C7A}" srcId="{8BDE6725-E9BE-4BCE-9462-522265F962C3}" destId="{38B1D3DA-5120-497B-8BE0-D26D50B010FC}" srcOrd="2" destOrd="0" parTransId="{3F6298BE-611B-4D06-9466-0B0D012D8A17}" sibTransId="{C1D26128-04A3-47B5-BF39-C8EF18DA16DC}"/>
    <dgm:cxn modelId="{48E70FBB-D3D0-4724-8562-497F103C5D48}" srcId="{8BDE6725-E9BE-4BCE-9462-522265F962C3}" destId="{E5A2C9C7-2237-4829-9FBB-A441EB4758CE}" srcOrd="1" destOrd="0" parTransId="{63EA756C-F536-4B13-B36A-3F9CB9846E4B}" sibTransId="{117E7542-FB58-4BBE-BF55-03DB0E738377}"/>
    <dgm:cxn modelId="{258602D3-43B4-4A91-8F2E-4EFA237696D9}" type="presParOf" srcId="{4554BBC0-0173-44BF-A9A2-91C3C36074CC}" destId="{9AEB3B0E-49D3-4753-81D8-811206574FA5}" srcOrd="0" destOrd="0" presId="urn:microsoft.com/office/officeart/2005/8/layout/chevron1"/>
    <dgm:cxn modelId="{4B907209-FDC2-4256-8200-CCC00154CDA2}" type="presParOf" srcId="{4554BBC0-0173-44BF-A9A2-91C3C36074CC}" destId="{D6724C89-D8E4-4CAA-8E20-ACA1157F3FD4}" srcOrd="1" destOrd="0" presId="urn:microsoft.com/office/officeart/2005/8/layout/chevron1"/>
    <dgm:cxn modelId="{FC1C2633-9A66-4D47-A25A-A657D980C7F2}" type="presParOf" srcId="{4554BBC0-0173-44BF-A9A2-91C3C36074CC}" destId="{3A4D5F85-F927-41D0-B9FA-707E66296647}" srcOrd="2" destOrd="0" presId="urn:microsoft.com/office/officeart/2005/8/layout/chevron1"/>
    <dgm:cxn modelId="{B17AB4BF-BBF5-4060-988E-A489766B3E63}" type="presParOf" srcId="{4554BBC0-0173-44BF-A9A2-91C3C36074CC}" destId="{54BACBCB-E01E-46C8-BF71-730F0BA54051}" srcOrd="3" destOrd="0" presId="urn:microsoft.com/office/officeart/2005/8/layout/chevron1"/>
    <dgm:cxn modelId="{70BA4056-86BE-416E-BA2A-1E3AF029E122}" type="presParOf" srcId="{4554BBC0-0173-44BF-A9A2-91C3C36074CC}" destId="{34E249C1-7CF2-4422-94FC-A34A37FE460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5571FC-4F8C-6E49-BEDD-5F67395A4BA6}" type="doc">
      <dgm:prSet loTypeId="urn:microsoft.com/office/officeart/2005/8/layout/gear1" loCatId="process" qsTypeId="urn:microsoft.com/office/officeart/2005/8/quickstyle/simple5" qsCatId="simple" csTypeId="urn:microsoft.com/office/officeart/2005/8/colors/accent1_2" csCatId="accent1" phldr="1"/>
      <dgm:spPr/>
    </dgm:pt>
    <dgm:pt modelId="{120ABEF3-FE5A-4042-97F8-1B0A8F8F1C4D}">
      <dgm:prSet phldrT="[Texte]" custT="1"/>
      <dgm:spPr/>
      <dgm:t>
        <a:bodyPr/>
        <a:lstStyle/>
        <a:p>
          <a:r>
            <a:rPr lang="fr-BE" sz="1500" b="1" dirty="0" smtClean="0">
              <a:solidFill>
                <a:srgbClr val="000099"/>
              </a:solidFill>
              <a:latin typeface="Calibri"/>
              <a:cs typeface="Calibri"/>
            </a:rPr>
            <a:t>Training</a:t>
          </a:r>
          <a:endParaRPr lang="fr-BE" sz="1500" b="1" dirty="0">
            <a:solidFill>
              <a:srgbClr val="000099"/>
            </a:solidFill>
            <a:latin typeface="Calibri"/>
            <a:cs typeface="Calibri"/>
          </a:endParaRPr>
        </a:p>
      </dgm:t>
    </dgm:pt>
    <dgm:pt modelId="{DFABE41C-C188-FC4B-9331-AF800F06D6B5}" type="parTrans" cxnId="{FB0BFA82-03FC-9347-A335-BB65F8F69F94}">
      <dgm:prSet/>
      <dgm:spPr/>
      <dgm:t>
        <a:bodyPr/>
        <a:lstStyle/>
        <a:p>
          <a:endParaRPr lang="fr-BE"/>
        </a:p>
      </dgm:t>
    </dgm:pt>
    <dgm:pt modelId="{31089209-7B36-9E48-AEF8-70259F37E49C}" type="sibTrans" cxnId="{FB0BFA82-03FC-9347-A335-BB65F8F69F94}">
      <dgm:prSet/>
      <dgm:spPr/>
      <dgm:t>
        <a:bodyPr/>
        <a:lstStyle/>
        <a:p>
          <a:endParaRPr lang="fr-BE"/>
        </a:p>
      </dgm:t>
    </dgm:pt>
    <dgm:pt modelId="{D6E474FE-C614-CD40-AE09-0E0F4E21AA27}">
      <dgm:prSet phldrT="[Texte]" custT="1"/>
      <dgm:spPr/>
      <dgm:t>
        <a:bodyPr/>
        <a:lstStyle/>
        <a:p>
          <a:r>
            <a:rPr lang="fr-BE" sz="1500" b="1" dirty="0" smtClean="0">
              <a:solidFill>
                <a:srgbClr val="000099"/>
              </a:solidFill>
              <a:latin typeface="Calibri"/>
              <a:cs typeface="Calibri"/>
            </a:rPr>
            <a:t>Action</a:t>
          </a:r>
          <a:endParaRPr lang="fr-BE" sz="1500" b="1" dirty="0">
            <a:solidFill>
              <a:srgbClr val="000099"/>
            </a:solidFill>
            <a:latin typeface="Calibri"/>
            <a:cs typeface="Calibri"/>
          </a:endParaRPr>
        </a:p>
      </dgm:t>
    </dgm:pt>
    <dgm:pt modelId="{23431C58-BEF9-014F-AAB2-422B2769AE85}" type="parTrans" cxnId="{001ECC61-F542-3B41-BC7B-7540A8629433}">
      <dgm:prSet/>
      <dgm:spPr/>
      <dgm:t>
        <a:bodyPr/>
        <a:lstStyle/>
        <a:p>
          <a:endParaRPr lang="fr-BE"/>
        </a:p>
      </dgm:t>
    </dgm:pt>
    <dgm:pt modelId="{09D754EC-8BFC-9D46-9100-AFB1E99EA6EF}" type="sibTrans" cxnId="{001ECC61-F542-3B41-BC7B-7540A8629433}">
      <dgm:prSet/>
      <dgm:spPr/>
      <dgm:t>
        <a:bodyPr/>
        <a:lstStyle/>
        <a:p>
          <a:endParaRPr lang="fr-BE"/>
        </a:p>
      </dgm:t>
    </dgm:pt>
    <dgm:pt modelId="{CF6DA749-95F5-8945-B566-9AC9F8FA9E79}">
      <dgm:prSet phldrT="[Texte]" custT="1"/>
      <dgm:spPr/>
      <dgm:t>
        <a:bodyPr/>
        <a:lstStyle/>
        <a:p>
          <a:r>
            <a:rPr lang="fr-BE" sz="1500" b="1" dirty="0" smtClean="0">
              <a:solidFill>
                <a:srgbClr val="000099"/>
              </a:solidFill>
              <a:latin typeface="Calibri"/>
              <a:cs typeface="Calibri"/>
            </a:rPr>
            <a:t>Research</a:t>
          </a:r>
          <a:endParaRPr lang="fr-BE" sz="1500" b="1" dirty="0">
            <a:solidFill>
              <a:srgbClr val="000099"/>
            </a:solidFill>
            <a:latin typeface="Calibri"/>
            <a:cs typeface="Calibri"/>
          </a:endParaRPr>
        </a:p>
      </dgm:t>
    </dgm:pt>
    <dgm:pt modelId="{1B828FF4-FB7B-3C4C-95A3-D38AD13E29A2}" type="parTrans" cxnId="{98F59E4A-3C2A-A849-A159-79F9D0B14F5B}">
      <dgm:prSet/>
      <dgm:spPr/>
      <dgm:t>
        <a:bodyPr/>
        <a:lstStyle/>
        <a:p>
          <a:endParaRPr lang="fr-BE"/>
        </a:p>
      </dgm:t>
    </dgm:pt>
    <dgm:pt modelId="{01E77720-F8C5-F145-B768-8702F51C9DAC}" type="sibTrans" cxnId="{98F59E4A-3C2A-A849-A159-79F9D0B14F5B}">
      <dgm:prSet/>
      <dgm:spPr/>
      <dgm:t>
        <a:bodyPr/>
        <a:lstStyle/>
        <a:p>
          <a:endParaRPr lang="fr-BE"/>
        </a:p>
      </dgm:t>
    </dgm:pt>
    <dgm:pt modelId="{C739CCB6-E837-8B49-822A-7DE7985FB54A}" type="pres">
      <dgm:prSet presAssocID="{4D5571FC-4F8C-6E49-BEDD-5F67395A4BA6}" presName="composite" presStyleCnt="0">
        <dgm:presLayoutVars>
          <dgm:chMax val="3"/>
          <dgm:animLvl val="lvl"/>
          <dgm:resizeHandles val="exact"/>
        </dgm:presLayoutVars>
      </dgm:prSet>
      <dgm:spPr/>
    </dgm:pt>
    <dgm:pt modelId="{4186F15A-96B1-6448-81B9-91376E1A1412}" type="pres">
      <dgm:prSet presAssocID="{120ABEF3-FE5A-4042-97F8-1B0A8F8F1C4D}" presName="gear1" presStyleLbl="node1" presStyleIdx="0" presStyleCnt="3" custScaleX="90999" custScaleY="86886" custLinFactNeighborX="-1131" custLinFactNeighborY="-10076">
        <dgm:presLayoutVars>
          <dgm:chMax val="1"/>
          <dgm:bulletEnabled val="1"/>
        </dgm:presLayoutVars>
      </dgm:prSet>
      <dgm:spPr/>
      <dgm:t>
        <a:bodyPr/>
        <a:lstStyle/>
        <a:p>
          <a:endParaRPr lang="fr-BE"/>
        </a:p>
      </dgm:t>
    </dgm:pt>
    <dgm:pt modelId="{48BBAE60-0487-6B4A-AABB-B8009B647980}" type="pres">
      <dgm:prSet presAssocID="{120ABEF3-FE5A-4042-97F8-1B0A8F8F1C4D}" presName="gear1srcNode" presStyleLbl="node1" presStyleIdx="0" presStyleCnt="3"/>
      <dgm:spPr/>
      <dgm:t>
        <a:bodyPr/>
        <a:lstStyle/>
        <a:p>
          <a:endParaRPr lang="fr-BE"/>
        </a:p>
      </dgm:t>
    </dgm:pt>
    <dgm:pt modelId="{48B852CB-7E83-B240-94B5-E9C996CC102C}" type="pres">
      <dgm:prSet presAssocID="{120ABEF3-FE5A-4042-97F8-1B0A8F8F1C4D}" presName="gear1dstNode" presStyleLbl="node1" presStyleIdx="0" presStyleCnt="3"/>
      <dgm:spPr/>
      <dgm:t>
        <a:bodyPr/>
        <a:lstStyle/>
        <a:p>
          <a:endParaRPr lang="fr-BE"/>
        </a:p>
      </dgm:t>
    </dgm:pt>
    <dgm:pt modelId="{DF71C502-4191-B94F-84A1-AB436B6E1D0B}" type="pres">
      <dgm:prSet presAssocID="{D6E474FE-C614-CD40-AE09-0E0F4E21AA27}" presName="gear2" presStyleLbl="node1" presStyleIdx="1" presStyleCnt="3" custLinFactNeighborX="-14121" custLinFactNeighborY="4523">
        <dgm:presLayoutVars>
          <dgm:chMax val="1"/>
          <dgm:bulletEnabled val="1"/>
        </dgm:presLayoutVars>
      </dgm:prSet>
      <dgm:spPr/>
      <dgm:t>
        <a:bodyPr/>
        <a:lstStyle/>
        <a:p>
          <a:endParaRPr lang="fr-BE"/>
        </a:p>
      </dgm:t>
    </dgm:pt>
    <dgm:pt modelId="{D35DB1DE-0732-5A49-A370-467CB2E14A53}" type="pres">
      <dgm:prSet presAssocID="{D6E474FE-C614-CD40-AE09-0E0F4E21AA27}" presName="gear2srcNode" presStyleLbl="node1" presStyleIdx="1" presStyleCnt="3"/>
      <dgm:spPr/>
      <dgm:t>
        <a:bodyPr/>
        <a:lstStyle/>
        <a:p>
          <a:endParaRPr lang="fr-BE"/>
        </a:p>
      </dgm:t>
    </dgm:pt>
    <dgm:pt modelId="{8D3B1315-D8D7-8840-B44A-BDF01DF16F8B}" type="pres">
      <dgm:prSet presAssocID="{D6E474FE-C614-CD40-AE09-0E0F4E21AA27}" presName="gear2dstNode" presStyleLbl="node1" presStyleIdx="1" presStyleCnt="3"/>
      <dgm:spPr/>
      <dgm:t>
        <a:bodyPr/>
        <a:lstStyle/>
        <a:p>
          <a:endParaRPr lang="fr-BE"/>
        </a:p>
      </dgm:t>
    </dgm:pt>
    <dgm:pt modelId="{62D03B07-CBEC-2441-ADE0-A4C7E7605099}" type="pres">
      <dgm:prSet presAssocID="{CF6DA749-95F5-8945-B566-9AC9F8FA9E79}" presName="gear3" presStyleLbl="node1" presStyleIdx="2" presStyleCnt="3" custScaleX="121613" custScaleY="115959"/>
      <dgm:spPr/>
      <dgm:t>
        <a:bodyPr/>
        <a:lstStyle/>
        <a:p>
          <a:endParaRPr lang="fr-BE"/>
        </a:p>
      </dgm:t>
    </dgm:pt>
    <dgm:pt modelId="{4859A2B8-4808-0C4F-962B-3E180BA29187}" type="pres">
      <dgm:prSet presAssocID="{CF6DA749-95F5-8945-B566-9AC9F8FA9E79}" presName="gear3tx" presStyleLbl="node1" presStyleIdx="2" presStyleCnt="3">
        <dgm:presLayoutVars>
          <dgm:chMax val="1"/>
          <dgm:bulletEnabled val="1"/>
        </dgm:presLayoutVars>
      </dgm:prSet>
      <dgm:spPr/>
      <dgm:t>
        <a:bodyPr/>
        <a:lstStyle/>
        <a:p>
          <a:endParaRPr lang="fr-BE"/>
        </a:p>
      </dgm:t>
    </dgm:pt>
    <dgm:pt modelId="{509016BD-0026-0143-AE8E-B4D3BA647F6E}" type="pres">
      <dgm:prSet presAssocID="{CF6DA749-95F5-8945-B566-9AC9F8FA9E79}" presName="gear3srcNode" presStyleLbl="node1" presStyleIdx="2" presStyleCnt="3"/>
      <dgm:spPr/>
      <dgm:t>
        <a:bodyPr/>
        <a:lstStyle/>
        <a:p>
          <a:endParaRPr lang="fr-BE"/>
        </a:p>
      </dgm:t>
    </dgm:pt>
    <dgm:pt modelId="{9193EE7E-B0CA-AD48-91B4-4FB88FEF2186}" type="pres">
      <dgm:prSet presAssocID="{CF6DA749-95F5-8945-B566-9AC9F8FA9E79}" presName="gear3dstNode" presStyleLbl="node1" presStyleIdx="2" presStyleCnt="3"/>
      <dgm:spPr/>
      <dgm:t>
        <a:bodyPr/>
        <a:lstStyle/>
        <a:p>
          <a:endParaRPr lang="fr-BE"/>
        </a:p>
      </dgm:t>
    </dgm:pt>
    <dgm:pt modelId="{28166C63-B6B0-5344-A7D1-4CB3D7B0129A}" type="pres">
      <dgm:prSet presAssocID="{31089209-7B36-9E48-AEF8-70259F37E49C}" presName="connector1" presStyleLbl="sibTrans2D1" presStyleIdx="0" presStyleCnt="3"/>
      <dgm:spPr/>
      <dgm:t>
        <a:bodyPr/>
        <a:lstStyle/>
        <a:p>
          <a:endParaRPr lang="fr-BE"/>
        </a:p>
      </dgm:t>
    </dgm:pt>
    <dgm:pt modelId="{E44733A8-EDDF-EB46-AF69-E70A27B9475C}" type="pres">
      <dgm:prSet presAssocID="{09D754EC-8BFC-9D46-9100-AFB1E99EA6EF}" presName="connector2" presStyleLbl="sibTrans2D1" presStyleIdx="1" presStyleCnt="3" custLinFactNeighborX="-10764" custLinFactNeighborY="2454"/>
      <dgm:spPr/>
      <dgm:t>
        <a:bodyPr/>
        <a:lstStyle/>
        <a:p>
          <a:endParaRPr lang="fr-BE"/>
        </a:p>
      </dgm:t>
    </dgm:pt>
    <dgm:pt modelId="{86161DDE-01A5-3642-B75E-371144257774}" type="pres">
      <dgm:prSet presAssocID="{01E77720-F8C5-F145-B768-8702F51C9DAC}" presName="connector3" presStyleLbl="sibTrans2D1" presStyleIdx="2" presStyleCnt="3" custLinFactNeighborX="-5059" custLinFactNeighborY="-3628"/>
      <dgm:spPr/>
      <dgm:t>
        <a:bodyPr/>
        <a:lstStyle/>
        <a:p>
          <a:endParaRPr lang="fr-BE"/>
        </a:p>
      </dgm:t>
    </dgm:pt>
  </dgm:ptLst>
  <dgm:cxnLst>
    <dgm:cxn modelId="{50582F52-BEE2-DC4E-8874-0705E8E96402}" type="presOf" srcId="{4D5571FC-4F8C-6E49-BEDD-5F67395A4BA6}" destId="{C739CCB6-E837-8B49-822A-7DE7985FB54A}" srcOrd="0" destOrd="0" presId="urn:microsoft.com/office/officeart/2005/8/layout/gear1"/>
    <dgm:cxn modelId="{EDA3C509-07EB-F04F-A41E-DE168848E05D}" type="presOf" srcId="{120ABEF3-FE5A-4042-97F8-1B0A8F8F1C4D}" destId="{48B852CB-7E83-B240-94B5-E9C996CC102C}" srcOrd="2" destOrd="0" presId="urn:microsoft.com/office/officeart/2005/8/layout/gear1"/>
    <dgm:cxn modelId="{B860A0A6-B176-1144-A761-4AF89CCBBB9F}" type="presOf" srcId="{120ABEF3-FE5A-4042-97F8-1B0A8F8F1C4D}" destId="{48BBAE60-0487-6B4A-AABB-B8009B647980}" srcOrd="1" destOrd="0" presId="urn:microsoft.com/office/officeart/2005/8/layout/gear1"/>
    <dgm:cxn modelId="{2AA99A95-5680-064F-A3F3-ED478636E367}" type="presOf" srcId="{CF6DA749-95F5-8945-B566-9AC9F8FA9E79}" destId="{4859A2B8-4808-0C4F-962B-3E180BA29187}" srcOrd="1" destOrd="0" presId="urn:microsoft.com/office/officeart/2005/8/layout/gear1"/>
    <dgm:cxn modelId="{A1D71560-47F3-8643-B389-419111276440}" type="presOf" srcId="{120ABEF3-FE5A-4042-97F8-1B0A8F8F1C4D}" destId="{4186F15A-96B1-6448-81B9-91376E1A1412}" srcOrd="0" destOrd="0" presId="urn:microsoft.com/office/officeart/2005/8/layout/gear1"/>
    <dgm:cxn modelId="{52CDDAC9-29B4-2445-A7CD-FF1F1188EAF9}" type="presOf" srcId="{31089209-7B36-9E48-AEF8-70259F37E49C}" destId="{28166C63-B6B0-5344-A7D1-4CB3D7B0129A}" srcOrd="0" destOrd="0" presId="urn:microsoft.com/office/officeart/2005/8/layout/gear1"/>
    <dgm:cxn modelId="{5EAF64B6-C667-1840-9508-13DDA1192660}" type="presOf" srcId="{CF6DA749-95F5-8945-B566-9AC9F8FA9E79}" destId="{9193EE7E-B0CA-AD48-91B4-4FB88FEF2186}" srcOrd="3" destOrd="0" presId="urn:microsoft.com/office/officeart/2005/8/layout/gear1"/>
    <dgm:cxn modelId="{2C487FFC-3096-B844-B4A2-07C29D5C045E}" type="presOf" srcId="{09D754EC-8BFC-9D46-9100-AFB1E99EA6EF}" destId="{E44733A8-EDDF-EB46-AF69-E70A27B9475C}" srcOrd="0" destOrd="0" presId="urn:microsoft.com/office/officeart/2005/8/layout/gear1"/>
    <dgm:cxn modelId="{646C8790-72A6-D145-BAD6-6A533B5039E2}" type="presOf" srcId="{D6E474FE-C614-CD40-AE09-0E0F4E21AA27}" destId="{8D3B1315-D8D7-8840-B44A-BDF01DF16F8B}" srcOrd="2" destOrd="0" presId="urn:microsoft.com/office/officeart/2005/8/layout/gear1"/>
    <dgm:cxn modelId="{001ECC61-F542-3B41-BC7B-7540A8629433}" srcId="{4D5571FC-4F8C-6E49-BEDD-5F67395A4BA6}" destId="{D6E474FE-C614-CD40-AE09-0E0F4E21AA27}" srcOrd="1" destOrd="0" parTransId="{23431C58-BEF9-014F-AAB2-422B2769AE85}" sibTransId="{09D754EC-8BFC-9D46-9100-AFB1E99EA6EF}"/>
    <dgm:cxn modelId="{27128819-79BE-1941-AD1B-680133A35FF7}" type="presOf" srcId="{CF6DA749-95F5-8945-B566-9AC9F8FA9E79}" destId="{509016BD-0026-0143-AE8E-B4D3BA647F6E}" srcOrd="2" destOrd="0" presId="urn:microsoft.com/office/officeart/2005/8/layout/gear1"/>
    <dgm:cxn modelId="{FB0BFA82-03FC-9347-A335-BB65F8F69F94}" srcId="{4D5571FC-4F8C-6E49-BEDD-5F67395A4BA6}" destId="{120ABEF3-FE5A-4042-97F8-1B0A8F8F1C4D}" srcOrd="0" destOrd="0" parTransId="{DFABE41C-C188-FC4B-9331-AF800F06D6B5}" sibTransId="{31089209-7B36-9E48-AEF8-70259F37E49C}"/>
    <dgm:cxn modelId="{2605E9E2-D8AC-8A4B-B1DD-2C62D5CCB711}" type="presOf" srcId="{CF6DA749-95F5-8945-B566-9AC9F8FA9E79}" destId="{62D03B07-CBEC-2441-ADE0-A4C7E7605099}" srcOrd="0" destOrd="0" presId="urn:microsoft.com/office/officeart/2005/8/layout/gear1"/>
    <dgm:cxn modelId="{6EDB4B93-5764-744D-A029-35EEDA3C58CC}" type="presOf" srcId="{D6E474FE-C614-CD40-AE09-0E0F4E21AA27}" destId="{DF71C502-4191-B94F-84A1-AB436B6E1D0B}" srcOrd="0" destOrd="0" presId="urn:microsoft.com/office/officeart/2005/8/layout/gear1"/>
    <dgm:cxn modelId="{9AB65CFC-C5FB-FF48-B097-880F9C071F8F}" type="presOf" srcId="{D6E474FE-C614-CD40-AE09-0E0F4E21AA27}" destId="{D35DB1DE-0732-5A49-A370-467CB2E14A53}" srcOrd="1" destOrd="0" presId="urn:microsoft.com/office/officeart/2005/8/layout/gear1"/>
    <dgm:cxn modelId="{98F59E4A-3C2A-A849-A159-79F9D0B14F5B}" srcId="{4D5571FC-4F8C-6E49-BEDD-5F67395A4BA6}" destId="{CF6DA749-95F5-8945-B566-9AC9F8FA9E79}" srcOrd="2" destOrd="0" parTransId="{1B828FF4-FB7B-3C4C-95A3-D38AD13E29A2}" sibTransId="{01E77720-F8C5-F145-B768-8702F51C9DAC}"/>
    <dgm:cxn modelId="{02BA366E-6AD6-7843-9F9B-2F298BD2DC3A}" type="presOf" srcId="{01E77720-F8C5-F145-B768-8702F51C9DAC}" destId="{86161DDE-01A5-3642-B75E-371144257774}" srcOrd="0" destOrd="0" presId="urn:microsoft.com/office/officeart/2005/8/layout/gear1"/>
    <dgm:cxn modelId="{17C8935D-3970-7346-A762-35288032C689}" type="presParOf" srcId="{C739CCB6-E837-8B49-822A-7DE7985FB54A}" destId="{4186F15A-96B1-6448-81B9-91376E1A1412}" srcOrd="0" destOrd="0" presId="urn:microsoft.com/office/officeart/2005/8/layout/gear1"/>
    <dgm:cxn modelId="{8CBB5719-C581-554F-848E-A2FC2338399F}" type="presParOf" srcId="{C739CCB6-E837-8B49-822A-7DE7985FB54A}" destId="{48BBAE60-0487-6B4A-AABB-B8009B647980}" srcOrd="1" destOrd="0" presId="urn:microsoft.com/office/officeart/2005/8/layout/gear1"/>
    <dgm:cxn modelId="{0602D1FC-95DD-8B4B-AF3A-4050FC52D784}" type="presParOf" srcId="{C739CCB6-E837-8B49-822A-7DE7985FB54A}" destId="{48B852CB-7E83-B240-94B5-E9C996CC102C}" srcOrd="2" destOrd="0" presId="urn:microsoft.com/office/officeart/2005/8/layout/gear1"/>
    <dgm:cxn modelId="{64222CE1-EE59-8C46-AAA9-3F063CA54DE9}" type="presParOf" srcId="{C739CCB6-E837-8B49-822A-7DE7985FB54A}" destId="{DF71C502-4191-B94F-84A1-AB436B6E1D0B}" srcOrd="3" destOrd="0" presId="urn:microsoft.com/office/officeart/2005/8/layout/gear1"/>
    <dgm:cxn modelId="{835F0871-7B30-8C4B-9859-E443A6D2FDBB}" type="presParOf" srcId="{C739CCB6-E837-8B49-822A-7DE7985FB54A}" destId="{D35DB1DE-0732-5A49-A370-467CB2E14A53}" srcOrd="4" destOrd="0" presId="urn:microsoft.com/office/officeart/2005/8/layout/gear1"/>
    <dgm:cxn modelId="{7D5277A1-D9AC-214B-BA96-490096F10DE7}" type="presParOf" srcId="{C739CCB6-E837-8B49-822A-7DE7985FB54A}" destId="{8D3B1315-D8D7-8840-B44A-BDF01DF16F8B}" srcOrd="5" destOrd="0" presId="urn:microsoft.com/office/officeart/2005/8/layout/gear1"/>
    <dgm:cxn modelId="{DE6BCF2F-C09B-4A4E-8592-BBB301C83947}" type="presParOf" srcId="{C739CCB6-E837-8B49-822A-7DE7985FB54A}" destId="{62D03B07-CBEC-2441-ADE0-A4C7E7605099}" srcOrd="6" destOrd="0" presId="urn:microsoft.com/office/officeart/2005/8/layout/gear1"/>
    <dgm:cxn modelId="{89A30797-FCFE-FE47-8B02-C22300937ABB}" type="presParOf" srcId="{C739CCB6-E837-8B49-822A-7DE7985FB54A}" destId="{4859A2B8-4808-0C4F-962B-3E180BA29187}" srcOrd="7" destOrd="0" presId="urn:microsoft.com/office/officeart/2005/8/layout/gear1"/>
    <dgm:cxn modelId="{8D7C5139-164D-A04F-88EF-7D61CF94437D}" type="presParOf" srcId="{C739CCB6-E837-8B49-822A-7DE7985FB54A}" destId="{509016BD-0026-0143-AE8E-B4D3BA647F6E}" srcOrd="8" destOrd="0" presId="urn:microsoft.com/office/officeart/2005/8/layout/gear1"/>
    <dgm:cxn modelId="{71ABD615-3EC5-5B4F-9D72-CB068827C5E3}" type="presParOf" srcId="{C739CCB6-E837-8B49-822A-7DE7985FB54A}" destId="{9193EE7E-B0CA-AD48-91B4-4FB88FEF2186}" srcOrd="9" destOrd="0" presId="urn:microsoft.com/office/officeart/2005/8/layout/gear1"/>
    <dgm:cxn modelId="{7AFE4FAB-0D0D-5B4A-8849-F134AB767DB9}" type="presParOf" srcId="{C739CCB6-E837-8B49-822A-7DE7985FB54A}" destId="{28166C63-B6B0-5344-A7D1-4CB3D7B0129A}" srcOrd="10" destOrd="0" presId="urn:microsoft.com/office/officeart/2005/8/layout/gear1"/>
    <dgm:cxn modelId="{20C9091A-C536-E94D-938A-ABFB0E4062D4}" type="presParOf" srcId="{C739CCB6-E837-8B49-822A-7DE7985FB54A}" destId="{E44733A8-EDDF-EB46-AF69-E70A27B9475C}" srcOrd="11" destOrd="0" presId="urn:microsoft.com/office/officeart/2005/8/layout/gear1"/>
    <dgm:cxn modelId="{5F1424C8-B8ED-0143-8010-C11CF3D6EC05}" type="presParOf" srcId="{C739CCB6-E837-8B49-822A-7DE7985FB54A}" destId="{86161DDE-01A5-3642-B75E-371144257774}"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F76CC-5F5A-C44A-82C2-641720451D55}">
      <dsp:nvSpPr>
        <dsp:cNvPr id="0" name=""/>
        <dsp:cNvSpPr/>
      </dsp:nvSpPr>
      <dsp:spPr>
        <a:xfrm rot="5400000">
          <a:off x="-222646" y="223826"/>
          <a:ext cx="1484312" cy="10390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fr-BE" sz="2700" kern="1200"/>
        </a:p>
      </dsp:txBody>
      <dsp:txXfrm rot="-5400000">
        <a:off x="1" y="520688"/>
        <a:ext cx="1039018" cy="445294"/>
      </dsp:txXfrm>
    </dsp:sp>
    <dsp:sp modelId="{2957ACAA-E732-C543-BF02-1AA1BC8A098E}">
      <dsp:nvSpPr>
        <dsp:cNvPr id="0" name=""/>
        <dsp:cNvSpPr/>
      </dsp:nvSpPr>
      <dsp:spPr>
        <a:xfrm rot="5400000">
          <a:off x="3709515" y="-2669317"/>
          <a:ext cx="964803" cy="63057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99"/>
              </a:solidFill>
              <a:latin typeface="Calibri" panose="020F0502020204030204" pitchFamily="34" charset="0"/>
              <a:ea typeface="Open Sans" pitchFamily="34" charset="0"/>
              <a:cs typeface="Calibri" panose="020F0502020204030204" pitchFamily="34" charset="0"/>
            </a:rPr>
            <a:t>High mobility of people with ID between Belgium and France.</a:t>
          </a:r>
          <a:endParaRPr lang="fr-BE" sz="2000" kern="1200" dirty="0">
            <a:solidFill>
              <a:srgbClr val="000099"/>
            </a:solidFill>
          </a:endParaRPr>
        </a:p>
      </dsp:txBody>
      <dsp:txXfrm rot="-5400000">
        <a:off x="1039018" y="48278"/>
        <a:ext cx="6258699" cy="870607"/>
      </dsp:txXfrm>
    </dsp:sp>
    <dsp:sp modelId="{580D8605-0710-E24B-81AF-B90150CBFF55}">
      <dsp:nvSpPr>
        <dsp:cNvPr id="0" name=""/>
        <dsp:cNvSpPr/>
      </dsp:nvSpPr>
      <dsp:spPr>
        <a:xfrm rot="5400000">
          <a:off x="-222646" y="1512490"/>
          <a:ext cx="1484312" cy="10390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fr-BE" sz="2700" kern="1200"/>
        </a:p>
      </dsp:txBody>
      <dsp:txXfrm rot="-5400000">
        <a:off x="1" y="1809352"/>
        <a:ext cx="1039018" cy="445294"/>
      </dsp:txXfrm>
    </dsp:sp>
    <dsp:sp modelId="{577A844E-7A9C-5045-A271-374BEE420542}">
      <dsp:nvSpPr>
        <dsp:cNvPr id="0" name=""/>
        <dsp:cNvSpPr/>
      </dsp:nvSpPr>
      <dsp:spPr>
        <a:xfrm rot="5400000">
          <a:off x="3709515" y="-1380653"/>
          <a:ext cx="964803" cy="63057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99"/>
              </a:solidFill>
              <a:latin typeface="Calibri" panose="020F0502020204030204" pitchFamily="34" charset="0"/>
              <a:ea typeface="Open Sans" pitchFamily="34" charset="0"/>
              <a:cs typeface="Calibri" panose="020F0502020204030204" pitchFamily="34" charset="0"/>
            </a:rPr>
            <a:t>Increased risk of disruption during periods of transition (e. g. change of institutions, of countries …).</a:t>
          </a:r>
          <a:endParaRPr lang="fr-BE" sz="2000" kern="1200" dirty="0">
            <a:solidFill>
              <a:srgbClr val="000099"/>
            </a:solidFill>
          </a:endParaRPr>
        </a:p>
      </dsp:txBody>
      <dsp:txXfrm rot="-5400000">
        <a:off x="1039018" y="1336942"/>
        <a:ext cx="6258699" cy="870607"/>
      </dsp:txXfrm>
    </dsp:sp>
    <dsp:sp modelId="{BD1D952A-F80E-694D-A01E-979A8B510CB5}">
      <dsp:nvSpPr>
        <dsp:cNvPr id="0" name=""/>
        <dsp:cNvSpPr/>
      </dsp:nvSpPr>
      <dsp:spPr>
        <a:xfrm rot="5400000">
          <a:off x="-222646" y="2801154"/>
          <a:ext cx="1484312" cy="10390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fr-BE" sz="2700" kern="1200"/>
        </a:p>
      </dsp:txBody>
      <dsp:txXfrm rot="-5400000">
        <a:off x="1" y="3098016"/>
        <a:ext cx="1039018" cy="445294"/>
      </dsp:txXfrm>
    </dsp:sp>
    <dsp:sp modelId="{1C0A5431-2790-2E49-B49F-E617E69F22F6}">
      <dsp:nvSpPr>
        <dsp:cNvPr id="0" name=""/>
        <dsp:cNvSpPr/>
      </dsp:nvSpPr>
      <dsp:spPr>
        <a:xfrm rot="5400000">
          <a:off x="3709515" y="-91989"/>
          <a:ext cx="964803" cy="63057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99"/>
              </a:solidFill>
              <a:latin typeface="Calibri" panose="020F0502020204030204" pitchFamily="34" charset="0"/>
              <a:cs typeface="Calibri" panose="020F0502020204030204" pitchFamily="34" charset="0"/>
            </a:rPr>
            <a:t>Lack of accessibility and availability of data regarding the life course of people with ID within or between countries.</a:t>
          </a:r>
          <a:endParaRPr lang="fr-BE" sz="2000" kern="1200" dirty="0">
            <a:solidFill>
              <a:srgbClr val="000099"/>
            </a:solidFill>
          </a:endParaRPr>
        </a:p>
      </dsp:txBody>
      <dsp:txXfrm rot="-5400000">
        <a:off x="1039018" y="2625606"/>
        <a:ext cx="6258699"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1EC2C-199F-BA42-80BA-194882A9B2AE}">
      <dsp:nvSpPr>
        <dsp:cNvPr id="0" name=""/>
        <dsp:cNvSpPr/>
      </dsp:nvSpPr>
      <dsp:spPr>
        <a:xfrm>
          <a:off x="0" y="0"/>
          <a:ext cx="5377305" cy="500115"/>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99"/>
              </a:solidFill>
              <a:latin typeface="Calibri" panose="020F0502020204030204" pitchFamily="34" charset="0"/>
              <a:cs typeface="Calibri" panose="020F0502020204030204" pitchFamily="34" charset="0"/>
            </a:rPr>
            <a:t>This situations are threats to :</a:t>
          </a:r>
          <a:endParaRPr lang="fr-BE" sz="2000" kern="1200" dirty="0">
            <a:solidFill>
              <a:srgbClr val="000099"/>
            </a:solidFill>
          </a:endParaRPr>
        </a:p>
      </dsp:txBody>
      <dsp:txXfrm>
        <a:off x="0" y="0"/>
        <a:ext cx="5377305" cy="500115"/>
      </dsp:txXfrm>
    </dsp:sp>
    <dsp:sp modelId="{36BC9B56-BEEB-7E46-AAF1-06337C166ACB}">
      <dsp:nvSpPr>
        <dsp:cNvPr id="0" name=""/>
        <dsp:cNvSpPr/>
      </dsp:nvSpPr>
      <dsp:spPr>
        <a:xfrm>
          <a:off x="2625" y="500115"/>
          <a:ext cx="1790684" cy="1050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solidFill>
                <a:srgbClr val="000099"/>
              </a:solidFill>
              <a:latin typeface="Calibri"/>
              <a:cs typeface="Calibri"/>
            </a:rPr>
            <a:t>Inclusion</a:t>
          </a:r>
          <a:endParaRPr lang="fr-BE" sz="2000" kern="1200" dirty="0">
            <a:solidFill>
              <a:srgbClr val="000099"/>
            </a:solidFill>
          </a:endParaRPr>
        </a:p>
      </dsp:txBody>
      <dsp:txXfrm>
        <a:off x="2625" y="500115"/>
        <a:ext cx="1790684" cy="1050241"/>
      </dsp:txXfrm>
    </dsp:sp>
    <dsp:sp modelId="{0C51D402-EEED-724E-9666-3D7985F85C67}">
      <dsp:nvSpPr>
        <dsp:cNvPr id="0" name=""/>
        <dsp:cNvSpPr/>
      </dsp:nvSpPr>
      <dsp:spPr>
        <a:xfrm>
          <a:off x="1793310" y="500115"/>
          <a:ext cx="1790684" cy="1050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solidFill>
                <a:srgbClr val="000099"/>
              </a:solidFill>
              <a:latin typeface="Calibri"/>
              <a:cs typeface="Calibri"/>
            </a:rPr>
            <a:t>Self-determination </a:t>
          </a:r>
          <a:endParaRPr lang="fr-BE" sz="2000" kern="1200" dirty="0">
            <a:solidFill>
              <a:srgbClr val="000099"/>
            </a:solidFill>
            <a:latin typeface="Calibri"/>
            <a:cs typeface="Calibri"/>
          </a:endParaRPr>
        </a:p>
      </dsp:txBody>
      <dsp:txXfrm>
        <a:off x="1793310" y="500115"/>
        <a:ext cx="1790684" cy="1050241"/>
      </dsp:txXfrm>
    </dsp:sp>
    <dsp:sp modelId="{D7CBDE88-B72D-C840-8C00-6F0782F2F434}">
      <dsp:nvSpPr>
        <dsp:cNvPr id="0" name=""/>
        <dsp:cNvSpPr/>
      </dsp:nvSpPr>
      <dsp:spPr>
        <a:xfrm>
          <a:off x="3583994" y="500115"/>
          <a:ext cx="1790684" cy="1050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kern="1200" dirty="0" smtClean="0">
              <a:solidFill>
                <a:srgbClr val="000099"/>
              </a:solidFill>
              <a:latin typeface="Calibri"/>
              <a:cs typeface="Calibri"/>
            </a:rPr>
            <a:t>Global health</a:t>
          </a:r>
          <a:endParaRPr lang="fr-BE" sz="2000" kern="1200" dirty="0">
            <a:solidFill>
              <a:srgbClr val="000099"/>
            </a:solidFill>
            <a:latin typeface="Calibri"/>
            <a:cs typeface="Calibri"/>
          </a:endParaRPr>
        </a:p>
      </dsp:txBody>
      <dsp:txXfrm>
        <a:off x="3583994" y="500115"/>
        <a:ext cx="1790684" cy="1050241"/>
      </dsp:txXfrm>
    </dsp:sp>
    <dsp:sp modelId="{6E45BC06-4116-E043-80AB-1C178BA79111}">
      <dsp:nvSpPr>
        <dsp:cNvPr id="0" name=""/>
        <dsp:cNvSpPr/>
      </dsp:nvSpPr>
      <dsp:spPr>
        <a:xfrm>
          <a:off x="0" y="1550356"/>
          <a:ext cx="5377305" cy="116693"/>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3A2E-4F0F-429E-B545-CD79333CEB63}">
      <dsp:nvSpPr>
        <dsp:cNvPr id="0" name=""/>
        <dsp:cNvSpPr/>
      </dsp:nvSpPr>
      <dsp:spPr>
        <a:xfrm>
          <a:off x="634877" y="197243"/>
          <a:ext cx="4278140" cy="4278140"/>
        </a:xfrm>
        <a:prstGeom prst="blockArc">
          <a:avLst>
            <a:gd name="adj1" fmla="val 12717966"/>
            <a:gd name="adj2" fmla="val 17988993"/>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9FF713-FCDF-4C90-AEA6-F1421129314B}">
      <dsp:nvSpPr>
        <dsp:cNvPr id="0" name=""/>
        <dsp:cNvSpPr/>
      </dsp:nvSpPr>
      <dsp:spPr>
        <a:xfrm>
          <a:off x="541882" y="267580"/>
          <a:ext cx="4278140" cy="4278140"/>
        </a:xfrm>
        <a:prstGeom prst="blockArc">
          <a:avLst>
            <a:gd name="adj1" fmla="val 10779945"/>
            <a:gd name="adj2" fmla="val 12988430"/>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F0B376-07A4-4BA4-9E99-5A42DE7A2A84}">
      <dsp:nvSpPr>
        <dsp:cNvPr id="0" name=""/>
        <dsp:cNvSpPr/>
      </dsp:nvSpPr>
      <dsp:spPr>
        <a:xfrm>
          <a:off x="537244" y="139737"/>
          <a:ext cx="4278140" cy="4278140"/>
        </a:xfrm>
        <a:prstGeom prst="blockArc">
          <a:avLst>
            <a:gd name="adj1" fmla="val 8058452"/>
            <a:gd name="adj2" fmla="val 10570729"/>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07765-F8E4-4529-8EA4-9576A4918B66}">
      <dsp:nvSpPr>
        <dsp:cNvPr id="0" name=""/>
        <dsp:cNvSpPr/>
      </dsp:nvSpPr>
      <dsp:spPr>
        <a:xfrm>
          <a:off x="658844" y="456686"/>
          <a:ext cx="4278140" cy="4278140"/>
        </a:xfrm>
        <a:prstGeom prst="blockArc">
          <a:avLst>
            <a:gd name="adj1" fmla="val 3769670"/>
            <a:gd name="adj2" fmla="val 8856584"/>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674257-863D-4425-9D05-801721ADD0D8}">
      <dsp:nvSpPr>
        <dsp:cNvPr id="0" name=""/>
        <dsp:cNvSpPr/>
      </dsp:nvSpPr>
      <dsp:spPr>
        <a:xfrm>
          <a:off x="3037926" y="508056"/>
          <a:ext cx="4278140" cy="4278140"/>
        </a:xfrm>
        <a:prstGeom prst="blockArc">
          <a:avLst>
            <a:gd name="adj1" fmla="val 2554016"/>
            <a:gd name="adj2" fmla="val 7497668"/>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396526-DF74-4815-910C-4B511F9491F1}">
      <dsp:nvSpPr>
        <dsp:cNvPr id="0" name=""/>
        <dsp:cNvSpPr/>
      </dsp:nvSpPr>
      <dsp:spPr>
        <a:xfrm>
          <a:off x="3089302" y="561690"/>
          <a:ext cx="4278140" cy="4278140"/>
        </a:xfrm>
        <a:prstGeom prst="blockArc">
          <a:avLst>
            <a:gd name="adj1" fmla="val 21053227"/>
            <a:gd name="adj2" fmla="val 2149166"/>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0E07D-9798-4EC7-9F2E-5F625DD623AE}">
      <dsp:nvSpPr>
        <dsp:cNvPr id="0" name=""/>
        <dsp:cNvSpPr/>
      </dsp:nvSpPr>
      <dsp:spPr>
        <a:xfrm>
          <a:off x="3033866" y="78173"/>
          <a:ext cx="4278140" cy="4278140"/>
        </a:xfrm>
        <a:prstGeom prst="blockArc">
          <a:avLst>
            <a:gd name="adj1" fmla="val 19802894"/>
            <a:gd name="adj2" fmla="val 734855"/>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7D6B1-3D09-4664-9EA6-2BB9338487C5}">
      <dsp:nvSpPr>
        <dsp:cNvPr id="0" name=""/>
        <dsp:cNvSpPr/>
      </dsp:nvSpPr>
      <dsp:spPr>
        <a:xfrm>
          <a:off x="3121586" y="262080"/>
          <a:ext cx="4278140" cy="4278140"/>
        </a:xfrm>
        <a:prstGeom prst="blockArc">
          <a:avLst>
            <a:gd name="adj1" fmla="val 14157457"/>
            <a:gd name="adj2" fmla="val 19857966"/>
            <a:gd name="adj3" fmla="val 3431"/>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F4BF7-8D41-4FD6-8DA6-FD40B53A896A}">
      <dsp:nvSpPr>
        <dsp:cNvPr id="0" name=""/>
        <dsp:cNvSpPr/>
      </dsp:nvSpPr>
      <dsp:spPr>
        <a:xfrm>
          <a:off x="2146395" y="1272900"/>
          <a:ext cx="3294536" cy="2678801"/>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fr-FR" sz="6500" kern="1200">
              <a:solidFill>
                <a:srgbClr val="0033CC"/>
              </a:solidFill>
            </a:rPr>
            <a:t>I SAID </a:t>
          </a:r>
          <a:endParaRPr lang="fr-FR" sz="6500" kern="1200" dirty="0">
            <a:solidFill>
              <a:srgbClr val="0033CC"/>
            </a:solidFill>
          </a:endParaRPr>
        </a:p>
      </dsp:txBody>
      <dsp:txXfrm>
        <a:off x="2146395" y="1272900"/>
        <a:ext cx="3294536" cy="2678801"/>
      </dsp:txXfrm>
    </dsp:sp>
    <dsp:sp modelId="{C196AC03-7DFB-4798-A16B-CFA6CC7DB869}">
      <dsp:nvSpPr>
        <dsp:cNvPr id="0" name=""/>
        <dsp:cNvSpPr/>
      </dsp:nvSpPr>
      <dsp:spPr>
        <a:xfrm>
          <a:off x="2295486" y="49166"/>
          <a:ext cx="3047629" cy="793363"/>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fr-FR" sz="4800" kern="1200" dirty="0"/>
        </a:p>
      </dsp:txBody>
      <dsp:txXfrm>
        <a:off x="2295486" y="49166"/>
        <a:ext cx="3047629" cy="793363"/>
      </dsp:txXfrm>
    </dsp:sp>
    <dsp:sp modelId="{0163B260-BA16-4ADD-B35C-1F5FD906E0F4}">
      <dsp:nvSpPr>
        <dsp:cNvPr id="0" name=""/>
        <dsp:cNvSpPr/>
      </dsp:nvSpPr>
      <dsp:spPr>
        <a:xfrm>
          <a:off x="5737276" y="779166"/>
          <a:ext cx="2194253" cy="776841"/>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fr-FR" sz="4700" kern="1200" dirty="0"/>
        </a:p>
      </dsp:txBody>
      <dsp:txXfrm>
        <a:off x="5737276" y="779166"/>
        <a:ext cx="2194253" cy="776841"/>
      </dsp:txXfrm>
    </dsp:sp>
    <dsp:sp modelId="{3151BD6F-4549-4801-8714-7016092337EF}">
      <dsp:nvSpPr>
        <dsp:cNvPr id="0" name=""/>
        <dsp:cNvSpPr/>
      </dsp:nvSpPr>
      <dsp:spPr>
        <a:xfrm>
          <a:off x="5781740" y="2270955"/>
          <a:ext cx="2571187" cy="784557"/>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fr-FR" sz="4700" kern="1200" dirty="0"/>
        </a:p>
      </dsp:txBody>
      <dsp:txXfrm>
        <a:off x="5781740" y="2270955"/>
        <a:ext cx="2571187" cy="784557"/>
      </dsp:txXfrm>
    </dsp:sp>
    <dsp:sp modelId="{D0BA9DCD-C5B4-4D9D-A97D-43BDA2031444}">
      <dsp:nvSpPr>
        <dsp:cNvPr id="0" name=""/>
        <dsp:cNvSpPr/>
      </dsp:nvSpPr>
      <dsp:spPr>
        <a:xfrm>
          <a:off x="6023403" y="3827604"/>
          <a:ext cx="1345667" cy="797970"/>
        </a:xfrm>
        <a:prstGeom prst="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fr-FR" sz="4800" kern="1200" dirty="0"/>
        </a:p>
      </dsp:txBody>
      <dsp:txXfrm>
        <a:off x="6023403" y="3827604"/>
        <a:ext cx="1345667" cy="797970"/>
      </dsp:txXfrm>
    </dsp:sp>
    <dsp:sp modelId="{FB079E9A-8266-4440-944C-512BF24E77C1}">
      <dsp:nvSpPr>
        <dsp:cNvPr id="0" name=""/>
        <dsp:cNvSpPr/>
      </dsp:nvSpPr>
      <dsp:spPr>
        <a:xfrm>
          <a:off x="2689739" y="4126139"/>
          <a:ext cx="2506832" cy="802557"/>
        </a:xfrm>
        <a:prstGeom prst="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fr-FR" sz="4800" kern="1200" dirty="0"/>
        </a:p>
      </dsp:txBody>
      <dsp:txXfrm>
        <a:off x="2689739" y="4126139"/>
        <a:ext cx="2506832" cy="802557"/>
      </dsp:txXfrm>
    </dsp:sp>
    <dsp:sp modelId="{5E0054FE-522E-476A-B7D8-BC3564FCCFAA}">
      <dsp:nvSpPr>
        <dsp:cNvPr id="0" name=""/>
        <dsp:cNvSpPr/>
      </dsp:nvSpPr>
      <dsp:spPr>
        <a:xfrm>
          <a:off x="724564" y="3373604"/>
          <a:ext cx="966440" cy="819333"/>
        </a:xfrm>
        <a:prstGeom prst="rect">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fr-FR" sz="4900" kern="1200" dirty="0"/>
        </a:p>
      </dsp:txBody>
      <dsp:txXfrm>
        <a:off x="724564" y="3373604"/>
        <a:ext cx="966440" cy="819333"/>
      </dsp:txXfrm>
    </dsp:sp>
    <dsp:sp modelId="{365E517B-4800-4AC9-B97E-64A5A854ACC3}">
      <dsp:nvSpPr>
        <dsp:cNvPr id="0" name=""/>
        <dsp:cNvSpPr/>
      </dsp:nvSpPr>
      <dsp:spPr>
        <a:xfrm>
          <a:off x="58617" y="1976449"/>
          <a:ext cx="1039988" cy="884931"/>
        </a:xfrm>
        <a:prstGeom prst="rect">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fr-FR" sz="5100" kern="1200" dirty="0"/>
        </a:p>
      </dsp:txBody>
      <dsp:txXfrm>
        <a:off x="58617" y="1976449"/>
        <a:ext cx="1039988" cy="884931"/>
      </dsp:txXfrm>
    </dsp:sp>
    <dsp:sp modelId="{E962513C-DE20-42C6-921F-078FFD5907AD}">
      <dsp:nvSpPr>
        <dsp:cNvPr id="0" name=""/>
        <dsp:cNvSpPr/>
      </dsp:nvSpPr>
      <dsp:spPr>
        <a:xfrm>
          <a:off x="268247" y="822510"/>
          <a:ext cx="1444248" cy="668741"/>
        </a:xfrm>
        <a:prstGeom prst="rect">
          <a:avLst/>
        </a:prstGeom>
        <a:blipFill rotWithShape="0">
          <a:blip xmlns:r="http://schemas.openxmlformats.org/officeDocument/2006/relationships" r:embed="rId9"/>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fr-FR" sz="4000" kern="1200" dirty="0"/>
        </a:p>
      </dsp:txBody>
      <dsp:txXfrm>
        <a:off x="268247" y="822510"/>
        <a:ext cx="1444248" cy="668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25DD-5459-46F8-AE23-1C5763CCC38D}">
      <dsp:nvSpPr>
        <dsp:cNvPr id="0" name=""/>
        <dsp:cNvSpPr/>
      </dsp:nvSpPr>
      <dsp:spPr>
        <a:xfrm>
          <a:off x="1905" y="167147"/>
          <a:ext cx="1857374" cy="61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noProof="0" dirty="0">
              <a:solidFill>
                <a:srgbClr val="000099"/>
              </a:solidFill>
              <a:latin typeface="Calibri" panose="020F0502020204030204" pitchFamily="34" charset="0"/>
              <a:cs typeface="Calibri" panose="020F0502020204030204" pitchFamily="34" charset="0"/>
            </a:rPr>
            <a:t>Health</a:t>
          </a:r>
        </a:p>
      </dsp:txBody>
      <dsp:txXfrm>
        <a:off x="1905" y="167147"/>
        <a:ext cx="1857374" cy="616274"/>
      </dsp:txXfrm>
    </dsp:sp>
    <dsp:sp modelId="{9448FFA5-7DDC-4E8F-8BBB-FBB7D75C7839}">
      <dsp:nvSpPr>
        <dsp:cNvPr id="0" name=""/>
        <dsp:cNvSpPr/>
      </dsp:nvSpPr>
      <dsp:spPr>
        <a:xfrm>
          <a:off x="1905" y="783422"/>
          <a:ext cx="1857374" cy="31134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noProof="0" dirty="0">
              <a:solidFill>
                <a:srgbClr val="000099"/>
              </a:solidFill>
              <a:latin typeface="Calibri" panose="020F0502020204030204" pitchFamily="34" charset="0"/>
              <a:cs typeface="Calibri" panose="020F0502020204030204" pitchFamily="34" charset="0"/>
            </a:rPr>
            <a:t>Global</a:t>
          </a:r>
          <a:r>
            <a:rPr lang="en-US" sz="1700" kern="1200" noProof="0" dirty="0">
              <a:solidFill>
                <a:srgbClr val="000099"/>
              </a:solidFill>
              <a:latin typeface="Calibri" panose="020F0502020204030204" pitchFamily="34" charset="0"/>
              <a:cs typeface="Calibri" panose="020F0502020204030204" pitchFamily="34" charset="0"/>
            </a:rPr>
            <a:t> health (physical, mental and social well-being</a:t>
          </a:r>
          <a:r>
            <a:rPr lang="en-US" sz="1700" kern="1200" noProof="0" dirty="0" smtClean="0">
              <a:solidFill>
                <a:srgbClr val="000099"/>
              </a:solidFill>
              <a:latin typeface="Calibri" panose="020F0502020204030204" pitchFamily="34" charset="0"/>
              <a:cs typeface="Calibri" panose="020F0502020204030204" pitchFamily="34" charset="0"/>
            </a:rPr>
            <a:t>) </a:t>
          </a:r>
          <a:r>
            <a:rPr lang="mr-IN" sz="1700" kern="1200" noProof="0" dirty="0" smtClean="0">
              <a:solidFill>
                <a:srgbClr val="000099"/>
              </a:solidFill>
              <a:latin typeface="Calibri" panose="020F0502020204030204" pitchFamily="34" charset="0"/>
              <a:cs typeface="Calibri" panose="020F0502020204030204" pitchFamily="34" charset="0"/>
            </a:rPr>
            <a:t>–</a:t>
          </a:r>
          <a:r>
            <a:rPr lang="en-US" sz="1700" kern="1200" noProof="0" dirty="0" smtClean="0">
              <a:solidFill>
                <a:srgbClr val="000099"/>
              </a:solidFill>
              <a:latin typeface="Calibri" panose="020F0502020204030204" pitchFamily="34" charset="0"/>
              <a:cs typeface="Calibri" panose="020F0502020204030204" pitchFamily="34" charset="0"/>
            </a:rPr>
            <a:t> </a:t>
          </a:r>
          <a:r>
            <a:rPr lang="en-US" sz="1700" i="1" kern="1200" noProof="0" dirty="0" smtClean="0">
              <a:solidFill>
                <a:srgbClr val="000099"/>
              </a:solidFill>
              <a:latin typeface="Calibri" panose="020F0502020204030204" pitchFamily="34" charset="0"/>
              <a:cs typeface="Calibri" panose="020F0502020204030204" pitchFamily="34" charset="0"/>
            </a:rPr>
            <a:t>World Health </a:t>
          </a:r>
          <a:r>
            <a:rPr lang="en-US" sz="1700" i="1" kern="1200" noProof="0" dirty="0" err="1" smtClean="0">
              <a:solidFill>
                <a:srgbClr val="000099"/>
              </a:solidFill>
              <a:latin typeface="Calibri" panose="020F0502020204030204" pitchFamily="34" charset="0"/>
              <a:cs typeface="Calibri" panose="020F0502020204030204" pitchFamily="34" charset="0"/>
            </a:rPr>
            <a:t>Organisation</a:t>
          </a:r>
          <a:endParaRPr lang="en-US" sz="1700" i="1" kern="1200" noProof="0" dirty="0">
            <a:solidFill>
              <a:srgbClr val="000099"/>
            </a:solidFill>
            <a:latin typeface="Calibri" panose="020F0502020204030204" pitchFamily="34" charset="0"/>
            <a:cs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noProof="0" dirty="0" smtClean="0">
              <a:solidFill>
                <a:srgbClr val="000099"/>
              </a:solidFill>
              <a:latin typeface="Calibri" panose="020F0502020204030204" pitchFamily="34" charset="0"/>
              <a:cs typeface="Calibri" panose="020F0502020204030204" pitchFamily="34" charset="0"/>
            </a:rPr>
            <a:t>Promotion of global health and health literacy</a:t>
          </a:r>
          <a:endParaRPr lang="en-US" sz="1700" kern="1200" noProof="0" dirty="0">
            <a:solidFill>
              <a:srgbClr val="000099"/>
            </a:solidFill>
            <a:latin typeface="Calibri" panose="020F0502020204030204" pitchFamily="34" charset="0"/>
            <a:cs typeface="Calibri" panose="020F0502020204030204" pitchFamily="34" charset="0"/>
          </a:endParaRPr>
        </a:p>
      </dsp:txBody>
      <dsp:txXfrm>
        <a:off x="1905" y="783422"/>
        <a:ext cx="1857374" cy="3113430"/>
      </dsp:txXfrm>
    </dsp:sp>
    <dsp:sp modelId="{A675496C-E459-48B6-B65B-1A89F62951AF}">
      <dsp:nvSpPr>
        <dsp:cNvPr id="0" name=""/>
        <dsp:cNvSpPr/>
      </dsp:nvSpPr>
      <dsp:spPr>
        <a:xfrm>
          <a:off x="2119312" y="167147"/>
          <a:ext cx="1857374" cy="61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noProof="0" dirty="0">
              <a:solidFill>
                <a:srgbClr val="000099"/>
              </a:solidFill>
              <a:latin typeface="Calibri" panose="020F0502020204030204" pitchFamily="34" charset="0"/>
              <a:cs typeface="Calibri" panose="020F0502020204030204" pitchFamily="34" charset="0"/>
            </a:rPr>
            <a:t>Inclusion </a:t>
          </a:r>
        </a:p>
      </dsp:txBody>
      <dsp:txXfrm>
        <a:off x="2119312" y="167147"/>
        <a:ext cx="1857374" cy="616274"/>
      </dsp:txXfrm>
    </dsp:sp>
    <dsp:sp modelId="{A63CF747-B795-4477-8F31-52929DE7010E}">
      <dsp:nvSpPr>
        <dsp:cNvPr id="0" name=""/>
        <dsp:cNvSpPr/>
      </dsp:nvSpPr>
      <dsp:spPr>
        <a:xfrm>
          <a:off x="2119312" y="783422"/>
          <a:ext cx="1857374" cy="31134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rgbClr val="000099"/>
              </a:solidFill>
              <a:latin typeface="Calibri" panose="020F0502020204030204" pitchFamily="34" charset="0"/>
              <a:ea typeface="Open Sans" pitchFamily="34" charset="0"/>
              <a:cs typeface="Calibri" panose="020F0502020204030204" pitchFamily="34" charset="0"/>
            </a:rPr>
            <a:t>Provide the necessary conditions for the subject's </a:t>
          </a:r>
          <a:r>
            <a:rPr lang="en-US" sz="1700" b="1" kern="1200" dirty="0">
              <a:solidFill>
                <a:srgbClr val="000099"/>
              </a:solidFill>
              <a:latin typeface="Calibri" panose="020F0502020204030204" pitchFamily="34" charset="0"/>
              <a:ea typeface="Open Sans" pitchFamily="34" charset="0"/>
              <a:cs typeface="Calibri" panose="020F0502020204030204" pitchFamily="34" charset="0"/>
            </a:rPr>
            <a:t>full participation </a:t>
          </a:r>
          <a:endParaRPr lang="en-US" sz="1700" b="1" kern="1200" noProof="0" dirty="0">
            <a:solidFill>
              <a:srgbClr val="000099"/>
            </a:solidFill>
            <a:latin typeface="Calibri" panose="020F0502020204030204" pitchFamily="34" charset="0"/>
            <a:cs typeface="Calibri" panose="020F0502020204030204" pitchFamily="34" charset="0"/>
          </a:endParaRPr>
        </a:p>
      </dsp:txBody>
      <dsp:txXfrm>
        <a:off x="2119312" y="783422"/>
        <a:ext cx="1857374" cy="3113430"/>
      </dsp:txXfrm>
    </dsp:sp>
    <dsp:sp modelId="{A8085198-8C22-4A08-B541-15CE5BC6C97D}">
      <dsp:nvSpPr>
        <dsp:cNvPr id="0" name=""/>
        <dsp:cNvSpPr/>
      </dsp:nvSpPr>
      <dsp:spPr>
        <a:xfrm>
          <a:off x="4236719" y="167147"/>
          <a:ext cx="1857374" cy="6162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noProof="0" dirty="0">
              <a:solidFill>
                <a:srgbClr val="000099"/>
              </a:solidFill>
              <a:latin typeface="Calibri" panose="020F0502020204030204" pitchFamily="34" charset="0"/>
              <a:cs typeface="Calibri" panose="020F0502020204030204" pitchFamily="34" charset="0"/>
            </a:rPr>
            <a:t>Self-determination</a:t>
          </a:r>
        </a:p>
      </dsp:txBody>
      <dsp:txXfrm>
        <a:off x="4236719" y="167147"/>
        <a:ext cx="1857374" cy="616274"/>
      </dsp:txXfrm>
    </dsp:sp>
    <dsp:sp modelId="{ED832178-69EE-444A-8809-06DBF288160D}">
      <dsp:nvSpPr>
        <dsp:cNvPr id="0" name=""/>
        <dsp:cNvSpPr/>
      </dsp:nvSpPr>
      <dsp:spPr>
        <a:xfrm>
          <a:off x="4236719" y="783422"/>
          <a:ext cx="1857374" cy="31134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sz="1700" kern="1200" dirty="0" smtClean="0">
              <a:solidFill>
                <a:srgbClr val="000099"/>
              </a:solidFill>
              <a:latin typeface="Calibri" panose="020F0502020204030204" pitchFamily="34" charset="0"/>
              <a:ea typeface="Open Sans" pitchFamily="34" charset="0"/>
              <a:cs typeface="Calibri" panose="020F0502020204030204" pitchFamily="34" charset="0"/>
            </a:rPr>
            <a:t>S</a:t>
          </a:r>
          <a:r>
            <a:rPr lang="en-US" sz="1700" kern="1200" dirty="0" smtClean="0">
              <a:solidFill>
                <a:srgbClr val="000099"/>
              </a:solidFill>
              <a:latin typeface="Calibri" panose="020F0502020204030204" pitchFamily="34" charset="0"/>
              <a:ea typeface="+mj-ea"/>
              <a:cs typeface="Calibri" panose="020F0502020204030204" pitchFamily="34" charset="0"/>
            </a:rPr>
            <a:t>elf</a:t>
          </a:r>
          <a:r>
            <a:rPr lang="en-US" sz="1700" kern="1200" dirty="0">
              <a:solidFill>
                <a:srgbClr val="000099"/>
              </a:solidFill>
              <a:latin typeface="Calibri" panose="020F0502020204030204" pitchFamily="34" charset="0"/>
              <a:ea typeface="+mj-ea"/>
              <a:cs typeface="Calibri" panose="020F0502020204030204" pitchFamily="34" charset="0"/>
            </a:rPr>
            <a:t>-determined people are </a:t>
          </a:r>
          <a:r>
            <a:rPr lang="en-US" sz="1700" b="1" kern="1200" dirty="0">
              <a:solidFill>
                <a:srgbClr val="000099"/>
              </a:solidFill>
              <a:latin typeface="Calibri" panose="020F0502020204030204" pitchFamily="34" charset="0"/>
              <a:ea typeface="+mj-ea"/>
              <a:cs typeface="Calibri" panose="020F0502020204030204" pitchFamily="34" charset="0"/>
            </a:rPr>
            <a:t>actors of their own lives</a:t>
          </a:r>
          <a:r>
            <a:rPr lang="en-US" sz="1700" kern="1200" dirty="0">
              <a:solidFill>
                <a:srgbClr val="000099"/>
              </a:solidFill>
              <a:latin typeface="Calibri" panose="020F0502020204030204" pitchFamily="34" charset="0"/>
              <a:ea typeface="+mj-ea"/>
              <a:cs typeface="Calibri" panose="020F0502020204030204" pitchFamily="34" charset="0"/>
            </a:rPr>
            <a:t>, rather than being acted upon. They define objectives and action strategies to achieve valuable goals </a:t>
          </a:r>
          <a:endParaRPr lang="en-US" sz="1700" kern="1200" noProof="0" dirty="0">
            <a:solidFill>
              <a:srgbClr val="000099"/>
            </a:solidFill>
            <a:latin typeface="Calibri" panose="020F0502020204030204" pitchFamily="34" charset="0"/>
            <a:cs typeface="Calibri" panose="020F0502020204030204" pitchFamily="34" charset="0"/>
          </a:endParaRPr>
        </a:p>
      </dsp:txBody>
      <dsp:txXfrm>
        <a:off x="4236719" y="783422"/>
        <a:ext cx="1857374" cy="3113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B3B0E-49D3-4753-81D8-811206574FA5}">
      <dsp:nvSpPr>
        <dsp:cNvPr id="0" name=""/>
        <dsp:cNvSpPr/>
      </dsp:nvSpPr>
      <dsp:spPr>
        <a:xfrm>
          <a:off x="1785" y="716954"/>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err="1" smtClean="0">
              <a:solidFill>
                <a:srgbClr val="000099"/>
              </a:solidFill>
              <a:latin typeface="Calibri" panose="020F0502020204030204" pitchFamily="34" charset="0"/>
              <a:cs typeface="Calibri" panose="020F0502020204030204" pitchFamily="34" charset="0"/>
            </a:rPr>
            <a:t>Complex</a:t>
          </a:r>
          <a:r>
            <a:rPr lang="fr-FR" sz="2300" kern="1200" dirty="0" smtClean="0">
              <a:solidFill>
                <a:srgbClr val="000099"/>
              </a:solidFill>
              <a:latin typeface="Calibri" panose="020F0502020204030204" pitchFamily="34" charset="0"/>
              <a:cs typeface="Calibri" panose="020F0502020204030204" pitchFamily="34" charset="0"/>
            </a:rPr>
            <a:t> questions</a:t>
          </a:r>
          <a:endParaRPr lang="fr-BE" sz="2300" kern="1200" dirty="0">
            <a:solidFill>
              <a:srgbClr val="000099"/>
            </a:solidFill>
            <a:latin typeface="Calibri" panose="020F0502020204030204" pitchFamily="34" charset="0"/>
            <a:cs typeface="Calibri" panose="020F0502020204030204" pitchFamily="34" charset="0"/>
          </a:endParaRPr>
        </a:p>
      </dsp:txBody>
      <dsp:txXfrm>
        <a:off x="436958" y="716954"/>
        <a:ext cx="1305521" cy="870346"/>
      </dsp:txXfrm>
    </dsp:sp>
    <dsp:sp modelId="{3A4D5F85-F927-41D0-B9FA-707E66296647}">
      <dsp:nvSpPr>
        <dsp:cNvPr id="0" name=""/>
        <dsp:cNvSpPr/>
      </dsp:nvSpPr>
      <dsp:spPr>
        <a:xfrm>
          <a:off x="1960066" y="716954"/>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err="1" smtClean="0">
              <a:solidFill>
                <a:srgbClr val="000099"/>
              </a:solidFill>
              <a:latin typeface="Calibri" panose="020F0502020204030204" pitchFamily="34" charset="0"/>
              <a:cs typeface="Calibri" panose="020F0502020204030204" pitchFamily="34" charset="0"/>
            </a:rPr>
            <a:t>Complex</a:t>
          </a:r>
          <a:r>
            <a:rPr lang="fr-FR" sz="2300" kern="1200" dirty="0" smtClean="0">
              <a:solidFill>
                <a:srgbClr val="000099"/>
              </a:solidFill>
              <a:latin typeface="Calibri" panose="020F0502020204030204" pitchFamily="34" charset="0"/>
              <a:cs typeface="Calibri" panose="020F0502020204030204" pitchFamily="34" charset="0"/>
            </a:rPr>
            <a:t> issues</a:t>
          </a:r>
          <a:endParaRPr lang="fr-BE" sz="2300" kern="1200" dirty="0">
            <a:solidFill>
              <a:srgbClr val="000099"/>
            </a:solidFill>
            <a:latin typeface="Calibri" panose="020F0502020204030204" pitchFamily="34" charset="0"/>
            <a:cs typeface="Calibri" panose="020F0502020204030204" pitchFamily="34" charset="0"/>
          </a:endParaRPr>
        </a:p>
      </dsp:txBody>
      <dsp:txXfrm>
        <a:off x="2395239" y="716954"/>
        <a:ext cx="1305521" cy="870346"/>
      </dsp:txXfrm>
    </dsp:sp>
    <dsp:sp modelId="{34E249C1-7CF2-4422-94FC-A34A37FE4605}">
      <dsp:nvSpPr>
        <dsp:cNvPr id="0" name=""/>
        <dsp:cNvSpPr/>
      </dsp:nvSpPr>
      <dsp:spPr>
        <a:xfrm>
          <a:off x="3918346" y="716954"/>
          <a:ext cx="2175867" cy="870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err="1" smtClean="0">
              <a:solidFill>
                <a:srgbClr val="000099"/>
              </a:solidFill>
              <a:latin typeface="Calibri" panose="020F0502020204030204" pitchFamily="34" charset="0"/>
              <a:cs typeface="Calibri" panose="020F0502020204030204" pitchFamily="34" charset="0"/>
            </a:rPr>
            <a:t>Complex</a:t>
          </a:r>
          <a:r>
            <a:rPr lang="fr-FR" sz="2300" kern="1200" dirty="0" smtClean="0">
              <a:solidFill>
                <a:srgbClr val="000099"/>
              </a:solidFill>
              <a:latin typeface="Calibri" panose="020F0502020204030204" pitchFamily="34" charset="0"/>
              <a:cs typeface="Calibri" panose="020F0502020204030204" pitchFamily="34" charset="0"/>
            </a:rPr>
            <a:t> </a:t>
          </a:r>
          <a:r>
            <a:rPr lang="fr-FR" sz="2300" kern="1200" dirty="0" err="1" smtClean="0">
              <a:solidFill>
                <a:srgbClr val="000099"/>
              </a:solidFill>
              <a:latin typeface="Calibri" panose="020F0502020204030204" pitchFamily="34" charset="0"/>
              <a:cs typeface="Calibri" panose="020F0502020204030204" pitchFamily="34" charset="0"/>
            </a:rPr>
            <a:t>answers</a:t>
          </a:r>
          <a:endParaRPr lang="fr-BE" sz="2300" kern="1200" dirty="0">
            <a:solidFill>
              <a:srgbClr val="000099"/>
            </a:solidFill>
            <a:latin typeface="Calibri" panose="020F0502020204030204" pitchFamily="34" charset="0"/>
            <a:cs typeface="Calibri" panose="020F0502020204030204" pitchFamily="34" charset="0"/>
          </a:endParaRPr>
        </a:p>
      </dsp:txBody>
      <dsp:txXfrm>
        <a:off x="4353519" y="716954"/>
        <a:ext cx="1305521" cy="870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F15A-96B1-6448-81B9-91376E1A1412}">
      <dsp:nvSpPr>
        <dsp:cNvPr id="0" name=""/>
        <dsp:cNvSpPr/>
      </dsp:nvSpPr>
      <dsp:spPr>
        <a:xfrm>
          <a:off x="3024342" y="1455937"/>
          <a:ext cx="1417399" cy="1487198"/>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BE" sz="1500" b="1" kern="1200" dirty="0" smtClean="0">
              <a:solidFill>
                <a:srgbClr val="000099"/>
              </a:solidFill>
              <a:latin typeface="Calibri"/>
              <a:cs typeface="Calibri"/>
            </a:rPr>
            <a:t>Training</a:t>
          </a:r>
          <a:endParaRPr lang="fr-BE" sz="1500" b="1" kern="1200" dirty="0">
            <a:solidFill>
              <a:srgbClr val="000099"/>
            </a:solidFill>
            <a:latin typeface="Calibri"/>
            <a:cs typeface="Calibri"/>
          </a:endParaRPr>
        </a:p>
      </dsp:txBody>
      <dsp:txXfrm>
        <a:off x="3309302" y="1799669"/>
        <a:ext cx="847479" cy="773420"/>
      </dsp:txXfrm>
    </dsp:sp>
    <dsp:sp modelId="{DF71C502-4191-B94F-84A1-AB436B6E1D0B}">
      <dsp:nvSpPr>
        <dsp:cNvPr id="0" name=""/>
        <dsp:cNvSpPr/>
      </dsp:nvSpPr>
      <dsp:spPr>
        <a:xfrm>
          <a:off x="1800195" y="1167899"/>
          <a:ext cx="1244848" cy="1244848"/>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BE" sz="1500" b="1" kern="1200" dirty="0" smtClean="0">
              <a:solidFill>
                <a:srgbClr val="000099"/>
              </a:solidFill>
              <a:latin typeface="Calibri"/>
              <a:cs typeface="Calibri"/>
            </a:rPr>
            <a:t>Action</a:t>
          </a:r>
          <a:endParaRPr lang="fr-BE" sz="1500" b="1" kern="1200" dirty="0">
            <a:solidFill>
              <a:srgbClr val="000099"/>
            </a:solidFill>
            <a:latin typeface="Calibri"/>
            <a:cs typeface="Calibri"/>
          </a:endParaRPr>
        </a:p>
      </dsp:txBody>
      <dsp:txXfrm>
        <a:off x="2113589" y="1483187"/>
        <a:ext cx="618060" cy="614272"/>
      </dsp:txXfrm>
    </dsp:sp>
    <dsp:sp modelId="{62D03B07-CBEC-2441-ADE0-A4C7E7605099}">
      <dsp:nvSpPr>
        <dsp:cNvPr id="0" name=""/>
        <dsp:cNvSpPr/>
      </dsp:nvSpPr>
      <dsp:spPr>
        <a:xfrm rot="20700000">
          <a:off x="2528795" y="168072"/>
          <a:ext cx="1508551" cy="138910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BE" sz="1500" b="1" kern="1200" dirty="0" smtClean="0">
              <a:solidFill>
                <a:srgbClr val="000099"/>
              </a:solidFill>
              <a:latin typeface="Calibri"/>
              <a:cs typeface="Calibri"/>
            </a:rPr>
            <a:t>Research</a:t>
          </a:r>
          <a:endParaRPr lang="fr-BE" sz="1500" b="1" kern="1200" dirty="0">
            <a:solidFill>
              <a:srgbClr val="000099"/>
            </a:solidFill>
            <a:latin typeface="Calibri"/>
            <a:cs typeface="Calibri"/>
          </a:endParaRPr>
        </a:p>
      </dsp:txBody>
      <dsp:txXfrm rot="-20700000">
        <a:off x="2866749" y="465659"/>
        <a:ext cx="832643" cy="793932"/>
      </dsp:txXfrm>
    </dsp:sp>
    <dsp:sp modelId="{28166C63-B6B0-5344-A7D1-4CB3D7B0129A}">
      <dsp:nvSpPr>
        <dsp:cNvPr id="0" name=""/>
        <dsp:cNvSpPr/>
      </dsp:nvSpPr>
      <dsp:spPr>
        <a:xfrm>
          <a:off x="2828737" y="1264361"/>
          <a:ext cx="2190932" cy="2190932"/>
        </a:xfrm>
        <a:prstGeom prst="circularArrow">
          <a:avLst>
            <a:gd name="adj1" fmla="val 4687"/>
            <a:gd name="adj2" fmla="val 299029"/>
            <a:gd name="adj3" fmla="val 2483283"/>
            <a:gd name="adj4" fmla="val 15934021"/>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4733A8-EDDF-EB46-AF69-E70A27B9475C}">
      <dsp:nvSpPr>
        <dsp:cNvPr id="0" name=""/>
        <dsp:cNvSpPr/>
      </dsp:nvSpPr>
      <dsp:spPr>
        <a:xfrm>
          <a:off x="1584173" y="879865"/>
          <a:ext cx="1591849" cy="1591849"/>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161DDE-01A5-3642-B75E-371144257774}">
      <dsp:nvSpPr>
        <dsp:cNvPr id="0" name=""/>
        <dsp:cNvSpPr/>
      </dsp:nvSpPr>
      <dsp:spPr>
        <a:xfrm>
          <a:off x="2304264" y="-72007"/>
          <a:ext cx="1716334" cy="171633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fr-BE"/>
          </a:p>
        </p:txBody>
      </p:sp>
      <p:sp>
        <p:nvSpPr>
          <p:cNvPr id="3" name="Espace réservé de la date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5FDE467D-DA36-4512-B9B2-769535547435}" type="datetimeFigureOut">
              <a:rPr lang="fr-BE" smtClean="0"/>
              <a:pPr/>
              <a:t>6/06/19</a:t>
            </a:fld>
            <a:endParaRPr lang="fr-BE"/>
          </a:p>
        </p:txBody>
      </p:sp>
      <p:sp>
        <p:nvSpPr>
          <p:cNvPr id="4" name="Espace réservé du pied de page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1B75A7EE-6E4E-44D7-B365-6B828ED23FB2}" type="slidenum">
              <a:rPr lang="fr-BE" smtClean="0"/>
              <a:pPr/>
              <a:t>‹#›</a:t>
            </a:fld>
            <a:endParaRPr lang="fr-BE"/>
          </a:p>
        </p:txBody>
      </p:sp>
    </p:spTree>
    <p:extLst>
      <p:ext uri="{BB962C8B-B14F-4D97-AF65-F5344CB8AC3E}">
        <p14:creationId xmlns:p14="http://schemas.microsoft.com/office/powerpoint/2010/main" val="78569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fr-BE"/>
          </a:p>
        </p:txBody>
      </p:sp>
      <p:sp>
        <p:nvSpPr>
          <p:cNvPr id="3" name="Espace réservé de la date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8011F6A6-A8F6-4D2D-B7A0-DDAD1E975F21}" type="datetimeFigureOut">
              <a:rPr lang="fr-BE" smtClean="0"/>
              <a:pPr/>
              <a:t>6/06/19</a:t>
            </a:fld>
            <a:endParaRPr lang="fr-BE"/>
          </a:p>
        </p:txBody>
      </p:sp>
      <p:sp>
        <p:nvSpPr>
          <p:cNvPr id="4" name="Espace réservé de l'image des diapositives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fr-BE"/>
          </a:p>
        </p:txBody>
      </p:sp>
      <p:sp>
        <p:nvSpPr>
          <p:cNvPr id="5" name="Espace réservé des commentaires 4"/>
          <p:cNvSpPr>
            <a:spLocks noGrp="1"/>
          </p:cNvSpPr>
          <p:nvPr>
            <p:ph type="body" sz="quarter" idx="3"/>
          </p:nvPr>
        </p:nvSpPr>
        <p:spPr>
          <a:xfrm>
            <a:off x="688817" y="4760397"/>
            <a:ext cx="5510530" cy="4509850"/>
          </a:xfrm>
          <a:prstGeom prst="rect">
            <a:avLst/>
          </a:prstGeom>
        </p:spPr>
        <p:txBody>
          <a:bodyPr vert="horz" lIns="96625" tIns="48312" rIns="96625" bIns="4831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fr-BE"/>
          </a:p>
        </p:txBody>
      </p:sp>
      <p:sp>
        <p:nvSpPr>
          <p:cNvPr id="7" name="Espace réservé du numéro de diapositive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5E1AC639-6D4E-421E-BDAF-73DF92CD3507}" type="slidenum">
              <a:rPr lang="fr-BE" smtClean="0"/>
              <a:pPr/>
              <a:t>‹#›</a:t>
            </a:fld>
            <a:endParaRPr lang="fr-BE"/>
          </a:p>
        </p:txBody>
      </p:sp>
    </p:spTree>
    <p:extLst>
      <p:ext uri="{BB962C8B-B14F-4D97-AF65-F5344CB8AC3E}">
        <p14:creationId xmlns:p14="http://schemas.microsoft.com/office/powerpoint/2010/main" val="76259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Good </a:t>
            </a:r>
            <a:r>
              <a:rPr lang="fr-FR" sz="1200" kern="1200" dirty="0" err="1" smtClean="0">
                <a:solidFill>
                  <a:schemeClr val="tx1"/>
                </a:solidFill>
                <a:effectLst/>
                <a:latin typeface="+mn-lt"/>
                <a:ea typeface="+mn-ea"/>
                <a:cs typeface="+mn-cs"/>
              </a:rPr>
              <a:t>morning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everyone</a:t>
            </a:r>
            <a:r>
              <a:rPr lang="fr-FR"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Before starting, I would like to apologize for my english. This is the first time I speak in English in front of so many people, so please be indulgent. But I promise,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I’ll</a:t>
            </a:r>
            <a:r>
              <a:rPr lang="fr-FR" sz="1200" kern="1200" dirty="0" smtClean="0">
                <a:solidFill>
                  <a:schemeClr val="tx1"/>
                </a:solidFill>
                <a:effectLst/>
                <a:latin typeface="+mn-lt"/>
                <a:ea typeface="+mn-ea"/>
                <a:cs typeface="+mn-cs"/>
              </a:rPr>
              <a:t> do </a:t>
            </a:r>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best.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My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name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Valentine Malou, </a:t>
            </a:r>
            <a:r>
              <a:rPr lang="fr-FR" sz="1200" kern="1200" dirty="0" err="1" smtClean="0">
                <a:solidFill>
                  <a:schemeClr val="tx1"/>
                </a:solidFill>
                <a:effectLst/>
                <a:latin typeface="+mn-lt"/>
                <a:ea typeface="+mn-ea"/>
                <a:cs typeface="+mn-cs"/>
              </a:rPr>
              <a:t>I’m</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psychologist</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researcher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University</a:t>
            </a:r>
            <a:r>
              <a:rPr lang="fr-FR" sz="1200" kern="1200" dirty="0" smtClean="0">
                <a:solidFill>
                  <a:schemeClr val="tx1"/>
                </a:solidFill>
                <a:effectLst/>
                <a:latin typeface="+mn-lt"/>
                <a:ea typeface="+mn-ea"/>
                <a:cs typeface="+mn-cs"/>
              </a:rPr>
              <a:t> of Mons in </a:t>
            </a:r>
            <a:r>
              <a:rPr lang="fr-FR" sz="1200" kern="1200" dirty="0" err="1" smtClean="0">
                <a:solidFill>
                  <a:schemeClr val="tx1"/>
                </a:solidFill>
                <a:effectLst/>
                <a:latin typeface="+mn-lt"/>
                <a:ea typeface="+mn-ea"/>
                <a:cs typeface="+mn-cs"/>
              </a:rPr>
              <a:t>Belgium</a:t>
            </a:r>
            <a:r>
              <a:rPr lang="fr-FR" sz="1200" kern="1200" dirty="0" smtClean="0">
                <a:solidFill>
                  <a:schemeClr val="tx1"/>
                </a:solidFill>
                <a:effectLst/>
                <a:latin typeface="+mn-lt"/>
                <a:ea typeface="+mn-ea"/>
                <a:cs typeface="+mn-cs"/>
              </a:rPr>
              <a:t>. I </a:t>
            </a:r>
            <a:r>
              <a:rPr lang="fr-FR" sz="1200" kern="1200" dirty="0" err="1" smtClean="0">
                <a:solidFill>
                  <a:schemeClr val="tx1"/>
                </a:solidFill>
                <a:effectLst/>
                <a:latin typeface="+mn-lt"/>
                <a:ea typeface="+mn-ea"/>
                <a:cs typeface="+mn-cs"/>
              </a:rPr>
              <a:t>work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Department</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Clinical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Orthopedagogy</a:t>
            </a:r>
            <a:r>
              <a:rPr lang="fr-FR" sz="1200" kern="1200" dirty="0" smtClean="0">
                <a:solidFill>
                  <a:schemeClr val="tx1"/>
                </a:solidFill>
                <a:effectLst/>
                <a:latin typeface="+mn-lt"/>
                <a:ea typeface="+mn-ea"/>
                <a:cs typeface="+mn-cs"/>
              </a:rPr>
              <a:t>. In a few </a:t>
            </a:r>
            <a:r>
              <a:rPr lang="fr-FR" sz="1200" kern="1200" dirty="0" err="1" smtClean="0">
                <a:solidFill>
                  <a:schemeClr val="tx1"/>
                </a:solidFill>
                <a:effectLst/>
                <a:latin typeface="+mn-lt"/>
                <a:ea typeface="+mn-ea"/>
                <a:cs typeface="+mn-cs"/>
              </a:rPr>
              <a:t>words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our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Department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focuses</a:t>
            </a:r>
            <a:r>
              <a:rPr lang="fr-FR" sz="1200" kern="1200" dirty="0" smtClean="0">
                <a:solidFill>
                  <a:schemeClr val="tx1"/>
                </a:solidFill>
                <a:effectLst/>
                <a:latin typeface="+mn-lt"/>
                <a:ea typeface="+mn-ea"/>
                <a:cs typeface="+mn-cs"/>
              </a:rPr>
              <a:t> on </a:t>
            </a:r>
            <a:r>
              <a:rPr lang="fr-FR" sz="1200" kern="1200" dirty="0" err="1" smtClean="0">
                <a:solidFill>
                  <a:schemeClr val="tx1"/>
                </a:solidFill>
                <a:effectLst/>
                <a:latin typeface="+mn-lt"/>
                <a:ea typeface="+mn-ea"/>
                <a:cs typeface="+mn-cs"/>
              </a:rPr>
              <a:t>providing</a:t>
            </a:r>
            <a:r>
              <a:rPr lang="fr-FR" sz="1200" kern="1200" dirty="0" smtClean="0">
                <a:solidFill>
                  <a:schemeClr val="tx1"/>
                </a:solidFill>
                <a:effectLst/>
                <a:latin typeface="+mn-lt"/>
                <a:ea typeface="+mn-ea"/>
                <a:cs typeface="+mn-cs"/>
              </a:rPr>
              <a:t> support to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disabilities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like</a:t>
            </a:r>
            <a:r>
              <a:rPr lang="fr-FR" sz="1200" kern="1200" dirty="0" smtClean="0">
                <a:solidFill>
                  <a:schemeClr val="tx1"/>
                </a:solidFill>
                <a:effectLst/>
                <a:latin typeface="+mn-lt"/>
                <a:ea typeface="+mn-ea"/>
                <a:cs typeface="+mn-cs"/>
              </a:rPr>
              <a:t>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intellectual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disabilities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autism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spectrum</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disorder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learning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disorders</a:t>
            </a:r>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difficulties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elderly</a:t>
            </a:r>
            <a:r>
              <a:rPr lang="fr-FR" sz="1200" kern="1200" dirty="0" smtClean="0">
                <a:solidFill>
                  <a:schemeClr val="tx1"/>
                </a:solidFill>
                <a:effectLst/>
                <a:latin typeface="+mn-lt"/>
                <a:ea typeface="+mn-ea"/>
                <a:cs typeface="+mn-cs"/>
              </a:rPr>
              <a:t> normal or </a:t>
            </a:r>
            <a:r>
              <a:rPr lang="fr-FR" sz="1200" kern="1200" dirty="0" err="1" smtClean="0">
                <a:solidFill>
                  <a:schemeClr val="tx1"/>
                </a:solidFill>
                <a:effectLst/>
                <a:latin typeface="+mn-lt"/>
                <a:ea typeface="+mn-ea"/>
                <a:cs typeface="+mn-cs"/>
              </a:rPr>
              <a:t>pathological</a:t>
            </a:r>
            <a:r>
              <a:rPr lang="fr-FR" sz="1200" kern="120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 SAID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financed</a:t>
            </a:r>
            <a:r>
              <a:rPr lang="fr-FR" sz="1200" kern="1200" dirty="0" smtClean="0">
                <a:solidFill>
                  <a:schemeClr val="tx1"/>
                </a:solidFill>
                <a:effectLst/>
                <a:latin typeface="+mn-lt"/>
                <a:ea typeface="+mn-ea"/>
                <a:cs typeface="+mn-cs"/>
              </a:rPr>
              <a:t> by the Territorial </a:t>
            </a:r>
            <a:r>
              <a:rPr lang="fr-FR" sz="1200" kern="1200" dirty="0" err="1" smtClean="0">
                <a:solidFill>
                  <a:schemeClr val="tx1"/>
                </a:solidFill>
                <a:effectLst/>
                <a:latin typeface="+mn-lt"/>
                <a:ea typeface="+mn-ea"/>
                <a:cs typeface="+mn-cs"/>
              </a:rPr>
              <a:t>Cooperation</a:t>
            </a:r>
            <a:r>
              <a:rPr lang="fr-FR" sz="1200" kern="1200" dirty="0" smtClean="0">
                <a:solidFill>
                  <a:schemeClr val="tx1"/>
                </a:solidFill>
                <a:effectLst/>
                <a:latin typeface="+mn-lt"/>
                <a:ea typeface="+mn-ea"/>
                <a:cs typeface="+mn-cs"/>
              </a:rPr>
              <a:t> Program – INTERREG France / </a:t>
            </a:r>
            <a:r>
              <a:rPr lang="fr-FR" sz="1200" kern="1200" dirty="0" err="1" smtClean="0">
                <a:solidFill>
                  <a:schemeClr val="tx1"/>
                </a:solidFill>
                <a:effectLst/>
                <a:latin typeface="+mn-lt"/>
                <a:ea typeface="+mn-ea"/>
                <a:cs typeface="+mn-cs"/>
              </a:rPr>
              <a:t>Wallonia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Flanders</a:t>
            </a:r>
            <a:r>
              <a:rPr lang="fr-FR" sz="1200" kern="1200" dirty="0" smtClean="0">
                <a:solidFill>
                  <a:schemeClr val="tx1"/>
                </a:solidFill>
                <a:effectLst/>
                <a:latin typeface="+mn-lt"/>
                <a:ea typeface="+mn-ea"/>
                <a:cs typeface="+mn-cs"/>
              </a:rPr>
              <a:t> – of the </a:t>
            </a:r>
            <a:r>
              <a:rPr lang="fr-FR" sz="1200" kern="1200" dirty="0" err="1" smtClean="0">
                <a:solidFill>
                  <a:schemeClr val="tx1"/>
                </a:solidFill>
                <a:effectLst/>
                <a:latin typeface="+mn-lt"/>
                <a:ea typeface="+mn-ea"/>
                <a:cs typeface="+mn-cs"/>
              </a:rPr>
              <a:t>European</a:t>
            </a:r>
            <a:r>
              <a:rPr lang="fr-FR" sz="1200" kern="1200" dirty="0" smtClean="0">
                <a:solidFill>
                  <a:schemeClr val="tx1"/>
                </a:solidFill>
                <a:effectLst/>
                <a:latin typeface="+mn-lt"/>
                <a:ea typeface="+mn-ea"/>
                <a:cs typeface="+mn-cs"/>
              </a:rPr>
              <a:t> Union. I SAID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based</a:t>
            </a:r>
            <a:r>
              <a:rPr lang="fr-FR" sz="1200" kern="1200" dirty="0" smtClean="0">
                <a:solidFill>
                  <a:schemeClr val="tx1"/>
                </a:solidFill>
                <a:effectLst/>
                <a:latin typeface="+mn-lt"/>
                <a:ea typeface="+mn-ea"/>
                <a:cs typeface="+mn-cs"/>
              </a:rPr>
              <a:t> on an active cross-border collaboration </a:t>
            </a:r>
            <a:r>
              <a:rPr lang="fr-FR" sz="1200" kern="1200" dirty="0" err="1" smtClean="0">
                <a:solidFill>
                  <a:schemeClr val="tx1"/>
                </a:solidFill>
                <a:effectLst/>
                <a:latin typeface="+mn-lt"/>
                <a:ea typeface="+mn-ea"/>
                <a:cs typeface="+mn-cs"/>
              </a:rPr>
              <a:t>between</a:t>
            </a:r>
            <a:r>
              <a:rPr lang="fr-FR" sz="1200" kern="1200" dirty="0" smtClean="0">
                <a:solidFill>
                  <a:schemeClr val="tx1"/>
                </a:solidFill>
                <a:effectLst/>
                <a:latin typeface="+mn-lt"/>
                <a:ea typeface="+mn-ea"/>
                <a:cs typeface="+mn-cs"/>
              </a:rPr>
              <a:t> the Hauts-de-France </a:t>
            </a:r>
            <a:r>
              <a:rPr lang="fr-FR" sz="1200" kern="1200" dirty="0" err="1" smtClean="0">
                <a:solidFill>
                  <a:schemeClr val="tx1"/>
                </a:solidFill>
                <a:effectLst/>
                <a:latin typeface="+mn-lt"/>
                <a:ea typeface="+mn-ea"/>
                <a:cs typeface="+mn-cs"/>
              </a:rPr>
              <a:t>Region</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Wallonia</a:t>
            </a:r>
            <a:r>
              <a:rPr lang="fr-FR" sz="1200" kern="1200" dirty="0" smtClean="0">
                <a:solidFill>
                  <a:schemeClr val="tx1"/>
                </a:solidFill>
                <a:effectLst/>
                <a:latin typeface="+mn-lt"/>
                <a:ea typeface="+mn-ea"/>
                <a:cs typeface="+mn-cs"/>
              </a:rPr>
              <a:t> in </a:t>
            </a:r>
            <a:r>
              <a:rPr lang="fr-FR" sz="1200" kern="1200" dirty="0" err="1" smtClean="0">
                <a:solidFill>
                  <a:schemeClr val="tx1"/>
                </a:solidFill>
                <a:effectLst/>
                <a:latin typeface="+mn-lt"/>
                <a:ea typeface="+mn-ea"/>
                <a:cs typeface="+mn-cs"/>
              </a:rPr>
              <a:t>Belgium</a:t>
            </a:r>
            <a:r>
              <a:rPr lang="fr-FR" sz="1200" kern="120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So,</a:t>
            </a:r>
            <a:r>
              <a:rPr lang="fr-FR" sz="1200" b="1" kern="1200" dirty="0" smtClean="0">
                <a:solidFill>
                  <a:schemeClr val="tx1"/>
                </a:solidFill>
                <a:effectLst/>
                <a:latin typeface="+mn-lt"/>
                <a:ea typeface="+mn-ea"/>
                <a:cs typeface="+mn-cs"/>
              </a:rPr>
              <a:t> « I SAID</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means</a:t>
            </a:r>
            <a:r>
              <a:rPr lang="fr-FR" sz="1200" kern="1200" dirty="0" smtClean="0">
                <a:solidFill>
                  <a:schemeClr val="tx1"/>
                </a:solidFill>
                <a:effectLst/>
                <a:latin typeface="+mn-lt"/>
                <a:ea typeface="+mn-ea"/>
                <a:cs typeface="+mn-cs"/>
              </a:rPr>
              <a:t> </a:t>
            </a:r>
            <a:r>
              <a:rPr lang="fr-FR" sz="1200" b="1" i="1" kern="1200" dirty="0" err="1" smtClean="0">
                <a:solidFill>
                  <a:schemeClr val="tx1"/>
                </a:solidFill>
                <a:effectLst/>
                <a:latin typeface="+mn-lt"/>
                <a:ea typeface="+mn-ea"/>
                <a:cs typeface="+mn-cs"/>
              </a:rPr>
              <a:t>I</a:t>
            </a:r>
            <a:r>
              <a:rPr lang="fr-FR" sz="1200" i="1" kern="1200" dirty="0" err="1" smtClean="0">
                <a:solidFill>
                  <a:schemeClr val="tx1"/>
                </a:solidFill>
                <a:effectLst/>
                <a:latin typeface="+mn-lt"/>
                <a:ea typeface="+mn-ea"/>
                <a:cs typeface="+mn-cs"/>
              </a:rPr>
              <a:t>nterregional</a:t>
            </a:r>
            <a:r>
              <a:rPr lang="fr-FR" sz="1200" i="1" kern="1200" dirty="0" smtClean="0">
                <a:solidFill>
                  <a:schemeClr val="tx1"/>
                </a:solidFill>
                <a:effectLst/>
                <a:latin typeface="+mn-lt"/>
                <a:ea typeface="+mn-ea"/>
                <a:cs typeface="+mn-cs"/>
              </a:rPr>
              <a:t> Platform for Innovation in </a:t>
            </a:r>
            <a:r>
              <a:rPr lang="fr-FR" sz="1200" b="1" i="1" kern="1200" dirty="0" smtClean="0">
                <a:solidFill>
                  <a:schemeClr val="tx1"/>
                </a:solidFill>
                <a:effectLst/>
                <a:latin typeface="+mn-lt"/>
                <a:ea typeface="+mn-ea"/>
                <a:cs typeface="+mn-cs"/>
              </a:rPr>
              <a:t>S</a:t>
            </a:r>
            <a:r>
              <a:rPr lang="fr-FR" sz="1200" i="1" kern="1200" dirty="0" smtClean="0">
                <a:solidFill>
                  <a:schemeClr val="tx1"/>
                </a:solidFill>
                <a:effectLst/>
                <a:latin typeface="+mn-lt"/>
                <a:ea typeface="+mn-ea"/>
                <a:cs typeface="+mn-cs"/>
              </a:rPr>
              <a:t>elf-</a:t>
            </a:r>
            <a:r>
              <a:rPr lang="fr-FR" sz="1200" i="1" kern="1200" dirty="0" err="1" smtClean="0">
                <a:solidFill>
                  <a:schemeClr val="tx1"/>
                </a:solidFill>
                <a:effectLst/>
                <a:latin typeface="+mn-lt"/>
                <a:ea typeface="+mn-ea"/>
                <a:cs typeface="+mn-cs"/>
              </a:rPr>
              <a:t>determination</a:t>
            </a:r>
            <a:r>
              <a:rPr lang="fr-FR" sz="1200" i="1" kern="1200" dirty="0" smtClean="0">
                <a:solidFill>
                  <a:schemeClr val="tx1"/>
                </a:solidFill>
                <a:effectLst/>
                <a:latin typeface="+mn-lt"/>
                <a:ea typeface="+mn-ea"/>
                <a:cs typeface="+mn-cs"/>
              </a:rPr>
              <a:t>, </a:t>
            </a:r>
            <a:r>
              <a:rPr lang="fr-FR" sz="1200" b="1" i="1" kern="1200" dirty="0" err="1" smtClean="0">
                <a:solidFill>
                  <a:schemeClr val="tx1"/>
                </a:solidFill>
                <a:effectLst/>
                <a:latin typeface="+mn-lt"/>
                <a:ea typeface="+mn-ea"/>
                <a:cs typeface="+mn-cs"/>
              </a:rPr>
              <a:t>A</a:t>
            </a:r>
            <a:r>
              <a:rPr lang="fr-FR" sz="1200" i="1" kern="1200" dirty="0" err="1" smtClean="0">
                <a:solidFill>
                  <a:schemeClr val="tx1"/>
                </a:solidFill>
                <a:effectLst/>
                <a:latin typeface="+mn-lt"/>
                <a:ea typeface="+mn-ea"/>
                <a:cs typeface="+mn-cs"/>
              </a:rPr>
              <a:t>utonomy</a:t>
            </a:r>
            <a:r>
              <a:rPr lang="fr-FR" sz="1200" i="1" kern="1200" dirty="0" smtClean="0">
                <a:solidFill>
                  <a:schemeClr val="tx1"/>
                </a:solidFill>
                <a:effectLst/>
                <a:latin typeface="+mn-lt"/>
                <a:ea typeface="+mn-ea"/>
                <a:cs typeface="+mn-cs"/>
              </a:rPr>
              <a:t> and </a:t>
            </a:r>
            <a:r>
              <a:rPr lang="fr-FR" sz="1200" b="1" i="1" kern="1200" dirty="0" smtClean="0">
                <a:solidFill>
                  <a:schemeClr val="tx1"/>
                </a:solidFill>
                <a:effectLst/>
                <a:latin typeface="+mn-lt"/>
                <a:ea typeface="+mn-ea"/>
                <a:cs typeface="+mn-cs"/>
              </a:rPr>
              <a:t>I</a:t>
            </a:r>
            <a:r>
              <a:rPr lang="fr-FR" sz="1200" i="1" kern="1200" dirty="0" smtClean="0">
                <a:solidFill>
                  <a:schemeClr val="tx1"/>
                </a:solidFill>
                <a:effectLst/>
                <a:latin typeface="+mn-lt"/>
                <a:ea typeface="+mn-ea"/>
                <a:cs typeface="+mn-cs"/>
              </a:rPr>
              <a:t>nclusion in people </a:t>
            </a:r>
            <a:r>
              <a:rPr lang="fr-FR" sz="1200" i="1" kern="1200" dirty="0" err="1" smtClean="0">
                <a:solidFill>
                  <a:schemeClr val="tx1"/>
                </a:solidFill>
                <a:effectLst/>
                <a:latin typeface="+mn-lt"/>
                <a:ea typeface="+mn-ea"/>
                <a:cs typeface="+mn-cs"/>
              </a:rPr>
              <a:t>with</a:t>
            </a:r>
            <a:r>
              <a:rPr lang="fr-FR" sz="1200" i="1" kern="1200" dirty="0" smtClean="0">
                <a:solidFill>
                  <a:schemeClr val="tx1"/>
                </a:solidFill>
                <a:effectLst/>
                <a:latin typeface="+mn-lt"/>
                <a:ea typeface="+mn-ea"/>
                <a:cs typeface="+mn-cs"/>
              </a:rPr>
              <a:t> </a:t>
            </a:r>
            <a:r>
              <a:rPr lang="fr-FR" sz="1200" b="1" i="1" kern="1200" dirty="0" err="1" smtClean="0">
                <a:solidFill>
                  <a:schemeClr val="tx1"/>
                </a:solidFill>
                <a:effectLst/>
                <a:latin typeface="+mn-lt"/>
                <a:ea typeface="+mn-ea"/>
                <a:cs typeface="+mn-cs"/>
              </a:rPr>
              <a:t>D</a:t>
            </a:r>
            <a:r>
              <a:rPr lang="fr-FR" sz="1200" i="1" kern="1200" dirty="0" err="1" smtClean="0">
                <a:solidFill>
                  <a:schemeClr val="tx1"/>
                </a:solidFill>
                <a:effectLst/>
                <a:latin typeface="+mn-lt"/>
                <a:ea typeface="+mn-ea"/>
                <a:cs typeface="+mn-cs"/>
              </a:rPr>
              <a:t>isability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It’s</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scientific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a:t>
            </a:fld>
            <a:endParaRPr lang="fr-BE"/>
          </a:p>
        </p:txBody>
      </p:sp>
    </p:spTree>
    <p:extLst>
      <p:ext uri="{BB962C8B-B14F-4D97-AF65-F5344CB8AC3E}">
        <p14:creationId xmlns:p14="http://schemas.microsoft.com/office/powerpoint/2010/main" val="222356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10</a:t>
            </a:fld>
            <a:endParaRPr lang="fr-BE"/>
          </a:p>
        </p:txBody>
      </p:sp>
    </p:spTree>
    <p:extLst>
      <p:ext uri="{BB962C8B-B14F-4D97-AF65-F5344CB8AC3E}">
        <p14:creationId xmlns:p14="http://schemas.microsoft.com/office/powerpoint/2010/main" val="344529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11</a:t>
            </a:fld>
            <a:endParaRPr lang="fr-BE"/>
          </a:p>
        </p:txBody>
      </p:sp>
    </p:spTree>
    <p:extLst>
      <p:ext uri="{BB962C8B-B14F-4D97-AF65-F5344CB8AC3E}">
        <p14:creationId xmlns:p14="http://schemas.microsoft.com/office/powerpoint/2010/main" val="205569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300" b="1" dirty="0">
                <a:solidFill>
                  <a:srgbClr val="A36298"/>
                </a:solidFill>
                <a:latin typeface="Open Sans" pitchFamily="34" charset="0"/>
                <a:ea typeface="Open Sans" pitchFamily="34" charset="0"/>
                <a:cs typeface="Open Sans" pitchFamily="34" charset="0"/>
                <a:sym typeface="Wingdings" panose="05000000000000000000" pitchFamily="2" charset="2"/>
              </a:rPr>
              <a:t> </a:t>
            </a:r>
            <a:r>
              <a:rPr lang="fr-FR" sz="1200" kern="1200" dirty="0" err="1" smtClean="0">
                <a:solidFill>
                  <a:schemeClr val="tx1"/>
                </a:solidFill>
                <a:effectLst/>
                <a:latin typeface="+mn-lt"/>
                <a:ea typeface="+mn-ea"/>
                <a:cs typeface="+mn-cs"/>
              </a:rPr>
              <a:t>Here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context</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pPr lvl="0"/>
            <a:r>
              <a:rPr lang="fr-FR" sz="1200" kern="1200" dirty="0" err="1" smtClean="0">
                <a:solidFill>
                  <a:schemeClr val="tx1"/>
                </a:solidFill>
                <a:effectLst/>
                <a:latin typeface="+mn-lt"/>
                <a:ea typeface="+mn-ea"/>
                <a:cs typeface="+mn-cs"/>
              </a:rPr>
              <a:t>Currently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High mobility of people with ID between Belgium and France </a:t>
            </a:r>
            <a:r>
              <a:rPr lang="fr-BE" sz="1200" kern="1200" dirty="0" smtClean="0">
                <a:solidFill>
                  <a:schemeClr val="tx1"/>
                </a:solidFill>
                <a:effectLst/>
                <a:latin typeface="+mn-lt"/>
                <a:ea typeface="+mn-ea"/>
                <a:cs typeface="+mn-cs"/>
              </a:rPr>
              <a:t>(in fact, there are seven thousand french people with ID who are currently supportind and living in Belgium). </a:t>
            </a:r>
          </a:p>
          <a:p>
            <a:pPr lvl="0"/>
            <a:r>
              <a:rPr lang="fr-BE" sz="1200" kern="1200" dirty="0" smtClean="0">
                <a:solidFill>
                  <a:schemeClr val="tx1"/>
                </a:solidFill>
                <a:effectLst/>
                <a:latin typeface="+mn-lt"/>
                <a:ea typeface="+mn-ea"/>
                <a:cs typeface="+mn-cs"/>
              </a:rPr>
              <a:t>And it’s obvious that there is </a:t>
            </a:r>
            <a:r>
              <a:rPr lang="en-US" sz="1200" kern="1200" dirty="0" smtClean="0">
                <a:solidFill>
                  <a:schemeClr val="tx1"/>
                </a:solidFill>
                <a:effectLst/>
                <a:latin typeface="+mn-lt"/>
                <a:ea typeface="+mn-ea"/>
                <a:cs typeface="+mn-cs"/>
              </a:rPr>
              <a:t>increased risk of disruption during periods of transition (e. g. change of institutions, of countries …).</a:t>
            </a:r>
            <a:endParaRPr lang="fr-BE"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this disruptions induce in particular a lack </a:t>
            </a:r>
            <a:r>
              <a:rPr lang="fr-BE" sz="1200" kern="1200" dirty="0" smtClean="0">
                <a:solidFill>
                  <a:schemeClr val="tx1"/>
                </a:solidFill>
                <a:effectLst/>
                <a:latin typeface="+mn-lt"/>
                <a:ea typeface="+mn-ea"/>
                <a:cs typeface="+mn-cs"/>
              </a:rPr>
              <a:t>of accessibility and availability of data regarding the life course of people with ID, and that within or between countries. And it can be a big problem for professionnals when they have to support people they don’t know and </a:t>
            </a:r>
            <a:br>
              <a:rPr lang="fr-BE" sz="1200" kern="1200" dirty="0" smtClean="0">
                <a:solidFill>
                  <a:schemeClr val="tx1"/>
                </a:solidFill>
                <a:effectLst/>
                <a:latin typeface="+mn-lt"/>
                <a:ea typeface="+mn-ea"/>
                <a:cs typeface="+mn-cs"/>
              </a:rPr>
            </a:br>
            <a:r>
              <a:rPr lang="fr-BE" sz="1200" kern="1200" dirty="0" smtClean="0">
                <a:solidFill>
                  <a:schemeClr val="tx1"/>
                </a:solidFill>
                <a:effectLst/>
                <a:latin typeface="+mn-lt"/>
                <a:ea typeface="+mn-ea"/>
                <a:cs typeface="+mn-cs"/>
              </a:rPr>
              <a:t>they have no information about the person because there is no follow-up between insitutions or countries. And imagine the repercussions for people with ID themselves. </a:t>
            </a:r>
          </a:p>
          <a:p>
            <a:pPr lvl="0"/>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so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situations </a:t>
            </a:r>
            <a:r>
              <a:rPr lang="fr-FR" sz="1200" kern="1200" dirty="0" err="1" smtClean="0">
                <a:solidFill>
                  <a:schemeClr val="tx1"/>
                </a:solidFill>
                <a:effectLst/>
                <a:latin typeface="+mn-lt"/>
                <a:ea typeface="+mn-ea"/>
                <a:cs typeface="+mn-cs"/>
              </a:rPr>
              <a:t>threaten</a:t>
            </a:r>
            <a:r>
              <a:rPr lang="fr-FR" sz="1200" kern="1200" dirty="0" smtClean="0">
                <a:solidFill>
                  <a:schemeClr val="tx1"/>
                </a:solidFill>
                <a:effectLst/>
                <a:latin typeface="+mn-lt"/>
                <a:ea typeface="+mn-ea"/>
                <a:cs typeface="+mn-cs"/>
              </a:rPr>
              <a:t> inclusion (social participation),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opportunities</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make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choices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decisions</a:t>
            </a:r>
            <a:r>
              <a:rPr lang="fr-FR" sz="1200" kern="1200" dirty="0" smtClean="0">
                <a:solidFill>
                  <a:schemeClr val="tx1"/>
                </a:solidFill>
                <a:effectLst/>
                <a:latin typeface="+mn-lt"/>
                <a:ea typeface="+mn-ea"/>
                <a:cs typeface="+mn-cs"/>
              </a:rPr>
              <a:t>) and global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of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a:t>
            </a:fld>
            <a:endParaRPr lang="fr-BE"/>
          </a:p>
        </p:txBody>
      </p:sp>
    </p:spTree>
    <p:extLst>
      <p:ext uri="{BB962C8B-B14F-4D97-AF65-F5344CB8AC3E}">
        <p14:creationId xmlns:p14="http://schemas.microsoft.com/office/powerpoint/2010/main" val="332229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So,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say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mobility</a:t>
            </a:r>
            <a:r>
              <a:rPr lang="fr-FR" sz="1200" kern="1200" dirty="0" smtClean="0">
                <a:solidFill>
                  <a:schemeClr val="tx1"/>
                </a:solidFill>
                <a:effectLst/>
                <a:latin typeface="+mn-lt"/>
                <a:ea typeface="+mn-ea"/>
                <a:cs typeface="+mn-cs"/>
              </a:rPr>
              <a:t> of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a:t>
            </a:r>
            <a:r>
              <a:rPr lang="fr-FR" sz="1200" kern="1200" dirty="0" err="1" smtClean="0">
                <a:solidFill>
                  <a:schemeClr val="tx1"/>
                </a:solidFill>
                <a:effectLst/>
                <a:latin typeface="+mn-lt"/>
                <a:ea typeface="+mn-ea"/>
                <a:cs typeface="+mn-cs"/>
              </a:rPr>
              <a:t>creates</a:t>
            </a:r>
            <a:r>
              <a:rPr lang="fr-FR" sz="1200" kern="1200" dirty="0" smtClean="0">
                <a:solidFill>
                  <a:schemeClr val="tx1"/>
                </a:solidFill>
                <a:effectLst/>
                <a:latin typeface="+mn-lt"/>
                <a:ea typeface="+mn-ea"/>
                <a:cs typeface="+mn-cs"/>
              </a:rPr>
              <a:t> disruptions in </a:t>
            </a:r>
            <a:r>
              <a:rPr lang="fr-FR" sz="1200" kern="1200" dirty="0" err="1" smtClean="0">
                <a:solidFill>
                  <a:schemeClr val="tx1"/>
                </a:solidFill>
                <a:effectLst/>
                <a:latin typeface="+mn-lt"/>
                <a:ea typeface="+mn-ea"/>
                <a:cs typeface="+mn-cs"/>
              </a:rPr>
              <a:t>their</a:t>
            </a:r>
            <a:r>
              <a:rPr lang="fr-FR" sz="1200" kern="1200" dirty="0" smtClean="0">
                <a:solidFill>
                  <a:schemeClr val="tx1"/>
                </a:solidFill>
                <a:effectLst/>
                <a:latin typeface="+mn-lt"/>
                <a:ea typeface="+mn-ea"/>
                <a:cs typeface="+mn-cs"/>
              </a:rPr>
              <a:t> life course, </a:t>
            </a:r>
            <a:r>
              <a:rPr lang="fr-FR" sz="1200" kern="1200" dirty="0" err="1" smtClean="0">
                <a:solidFill>
                  <a:schemeClr val="tx1"/>
                </a:solidFill>
                <a:effectLst/>
                <a:latin typeface="+mn-lt"/>
                <a:ea typeface="+mn-ea"/>
                <a:cs typeface="+mn-cs"/>
              </a:rPr>
              <a:t>it’s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why</a:t>
            </a:r>
            <a:r>
              <a:rPr lang="fr-FR" sz="1200" kern="1200" dirty="0" smtClean="0">
                <a:solidFill>
                  <a:schemeClr val="tx1"/>
                </a:solidFill>
                <a:effectLst/>
                <a:latin typeface="+mn-lt"/>
                <a:ea typeface="+mn-ea"/>
                <a:cs typeface="+mn-cs"/>
              </a:rPr>
              <a:t> life course </a:t>
            </a:r>
            <a:r>
              <a:rPr lang="fr-FR" sz="1200" kern="1200" dirty="0" err="1" smtClean="0">
                <a:solidFill>
                  <a:schemeClr val="tx1"/>
                </a:solidFill>
                <a:effectLst/>
                <a:latin typeface="+mn-lt"/>
                <a:ea typeface="+mn-ea"/>
                <a:cs typeface="+mn-cs"/>
              </a:rPr>
              <a:t>continuity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quality</a:t>
            </a:r>
            <a:r>
              <a:rPr lang="fr-FR" sz="1200" kern="1200" dirty="0" smtClean="0">
                <a:solidFill>
                  <a:schemeClr val="tx1"/>
                </a:solidFill>
                <a:effectLst/>
                <a:latin typeface="+mn-lt"/>
                <a:ea typeface="+mn-ea"/>
                <a:cs typeface="+mn-cs"/>
              </a:rPr>
              <a:t> of life and </a:t>
            </a:r>
            <a:r>
              <a:rPr lang="fr-FR" sz="1200" kern="1200" dirty="0" err="1" smtClean="0">
                <a:solidFill>
                  <a:schemeClr val="tx1"/>
                </a:solidFill>
                <a:effectLst/>
                <a:latin typeface="+mn-lt"/>
                <a:ea typeface="+mn-ea"/>
                <a:cs typeface="+mn-cs"/>
              </a:rPr>
              <a:t>well-being</a:t>
            </a:r>
            <a:r>
              <a:rPr lang="fr-FR" sz="1200" kern="1200" dirty="0" smtClean="0">
                <a:solidFill>
                  <a:schemeClr val="tx1"/>
                </a:solidFill>
                <a:effectLst/>
                <a:latin typeface="+mn-lt"/>
                <a:ea typeface="+mn-ea"/>
                <a:cs typeface="+mn-cs"/>
              </a:rPr>
              <a:t> issue, and </a:t>
            </a:r>
            <a:r>
              <a:rPr lang="fr-FR" sz="1200" kern="1200" dirty="0" err="1" smtClean="0">
                <a:solidFill>
                  <a:schemeClr val="tx1"/>
                </a:solidFill>
                <a:effectLst/>
                <a:latin typeface="+mn-lt"/>
                <a:ea typeface="+mn-ea"/>
                <a:cs typeface="+mn-cs"/>
              </a:rPr>
              <a:t>therefore</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issue. And to </a:t>
            </a:r>
            <a:r>
              <a:rPr lang="fr-FR" sz="1200" kern="1200" dirty="0" err="1" smtClean="0">
                <a:solidFill>
                  <a:schemeClr val="tx1"/>
                </a:solidFill>
                <a:effectLst/>
                <a:latin typeface="+mn-lt"/>
                <a:ea typeface="+mn-ea"/>
                <a:cs typeface="+mn-cs"/>
              </a:rPr>
              <a:t>improve</a:t>
            </a:r>
            <a:r>
              <a:rPr lang="fr-FR" sz="1200" kern="1200" dirty="0" smtClean="0">
                <a:solidFill>
                  <a:schemeClr val="tx1"/>
                </a:solidFill>
                <a:effectLst/>
                <a:latin typeface="+mn-lt"/>
                <a:ea typeface="+mn-ea"/>
                <a:cs typeface="+mn-cs"/>
              </a:rPr>
              <a:t> the coordination of the life course or global </a:t>
            </a:r>
            <a:r>
              <a:rPr lang="fr-FR" sz="1200" kern="1200" dirty="0" err="1" smtClean="0">
                <a:solidFill>
                  <a:schemeClr val="tx1"/>
                </a:solidFill>
                <a:effectLst/>
                <a:latin typeface="+mn-lt"/>
                <a:ea typeface="+mn-ea"/>
                <a:cs typeface="+mn-cs"/>
              </a:rPr>
              <a:t>healthcare</a:t>
            </a:r>
            <a:r>
              <a:rPr lang="fr-FR" sz="1200" kern="1200" dirty="0" smtClean="0">
                <a:solidFill>
                  <a:schemeClr val="tx1"/>
                </a:solidFill>
                <a:effectLst/>
                <a:latin typeface="+mn-lt"/>
                <a:ea typeface="+mn-ea"/>
                <a:cs typeface="+mn-cs"/>
              </a:rPr>
              <a:t> of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a:t>
            </a:r>
            <a:r>
              <a:rPr lang="fr-FR" sz="1200" kern="1200" dirty="0" err="1" smtClean="0">
                <a:solidFill>
                  <a:schemeClr val="tx1"/>
                </a:solidFill>
                <a:effectLst/>
                <a:latin typeface="+mn-lt"/>
                <a:ea typeface="+mn-ea"/>
                <a:cs typeface="+mn-cs"/>
              </a:rPr>
              <a:t>it’s</a:t>
            </a:r>
            <a:r>
              <a:rPr lang="fr-FR" sz="1200" kern="1200" dirty="0" smtClean="0">
                <a:solidFill>
                  <a:schemeClr val="tx1"/>
                </a:solidFill>
                <a:effectLst/>
                <a:latin typeface="+mn-lt"/>
                <a:ea typeface="+mn-ea"/>
                <a:cs typeface="+mn-cs"/>
              </a:rPr>
              <a:t> important to </a:t>
            </a:r>
            <a:r>
              <a:rPr lang="fr-FR" sz="1200" kern="1200" dirty="0" err="1" smtClean="0">
                <a:solidFill>
                  <a:schemeClr val="tx1"/>
                </a:solidFill>
                <a:effectLst/>
                <a:latin typeface="+mn-lt"/>
                <a:ea typeface="+mn-ea"/>
                <a:cs typeface="+mn-cs"/>
              </a:rPr>
              <a:t>take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account</a:t>
            </a:r>
            <a:r>
              <a:rPr lang="fr-FR" sz="1200" kern="1200" dirty="0" smtClean="0">
                <a:solidFill>
                  <a:schemeClr val="tx1"/>
                </a:solidFill>
                <a:effectLst/>
                <a:latin typeface="+mn-lt"/>
                <a:ea typeface="+mn-ea"/>
                <a:cs typeface="+mn-cs"/>
              </a:rPr>
              <a:t> all the dimensions of </a:t>
            </a:r>
            <a:r>
              <a:rPr lang="fr-FR" sz="1200" kern="1200" dirty="0" err="1" smtClean="0">
                <a:solidFill>
                  <a:schemeClr val="tx1"/>
                </a:solidFill>
                <a:effectLst/>
                <a:latin typeface="+mn-lt"/>
                <a:ea typeface="+mn-ea"/>
                <a:cs typeface="+mn-cs"/>
              </a:rPr>
              <a:t>people's</a:t>
            </a:r>
            <a:r>
              <a:rPr lang="fr-FR" sz="1200" kern="1200" dirty="0" smtClean="0">
                <a:solidFill>
                  <a:schemeClr val="tx1"/>
                </a:solidFill>
                <a:effectLst/>
                <a:latin typeface="+mn-lt"/>
                <a:ea typeface="+mn-ea"/>
                <a:cs typeface="+mn-cs"/>
              </a:rPr>
              <a:t> situation (social participation, </a:t>
            </a:r>
            <a:r>
              <a:rPr lang="fr-FR" sz="1200" kern="1200" dirty="0" err="1" smtClean="0">
                <a:solidFill>
                  <a:schemeClr val="tx1"/>
                </a:solidFill>
                <a:effectLst/>
                <a:latin typeface="+mn-lt"/>
                <a:ea typeface="+mn-ea"/>
                <a:cs typeface="+mn-cs"/>
              </a:rPr>
              <a:t>school</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professional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integration</a:t>
            </a:r>
            <a:r>
              <a:rPr lang="fr-FR" sz="1200" kern="1200" dirty="0" smtClean="0">
                <a:solidFill>
                  <a:schemeClr val="tx1"/>
                </a:solidFill>
                <a:effectLst/>
                <a:latin typeface="+mn-lt"/>
                <a:ea typeface="+mn-ea"/>
                <a:cs typeface="+mn-cs"/>
              </a:rPr>
              <a:t>, etc.) in </a:t>
            </a:r>
            <a:r>
              <a:rPr lang="fr-FR" sz="1200" kern="1200" dirty="0" err="1" smtClean="0">
                <a:solidFill>
                  <a:schemeClr val="tx1"/>
                </a:solidFill>
                <a:effectLst/>
                <a:latin typeface="+mn-lt"/>
                <a:ea typeface="+mn-ea"/>
                <a:cs typeface="+mn-cs"/>
              </a:rPr>
              <a:t>both</a:t>
            </a:r>
            <a:r>
              <a:rPr lang="fr-FR" sz="1200" kern="1200" dirty="0" smtClean="0">
                <a:solidFill>
                  <a:schemeClr val="tx1"/>
                </a:solidFill>
                <a:effectLst/>
                <a:latin typeface="+mn-lt"/>
                <a:ea typeface="+mn-ea"/>
                <a:cs typeface="+mn-cs"/>
              </a:rPr>
              <a:t> care and support of </a:t>
            </a:r>
            <a:r>
              <a:rPr lang="fr-FR" sz="1200" kern="1200" dirty="0" err="1" smtClean="0">
                <a:solidFill>
                  <a:schemeClr val="tx1"/>
                </a:solidFill>
                <a:effectLst/>
                <a:latin typeface="+mn-lt"/>
                <a:ea typeface="+mn-ea"/>
                <a:cs typeface="+mn-cs"/>
              </a:rPr>
              <a:t>adults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it’s also important all actors collaborate together, and it means collaboration between families, </a:t>
            </a:r>
            <a:r>
              <a:rPr lang="fr-BE" sz="1200" kern="1200" dirty="0" smtClean="0">
                <a:solidFill>
                  <a:schemeClr val="tx1"/>
                </a:solidFill>
                <a:effectLst/>
                <a:latin typeface="+mn-lt"/>
                <a:ea typeface="+mn-ea"/>
                <a:cs typeface="+mn-cs"/>
              </a:rPr>
              <a:t>professionals </a:t>
            </a:r>
            <a:r>
              <a:rPr lang="en-US" sz="1200" kern="1200" dirty="0" smtClean="0">
                <a:solidFill>
                  <a:schemeClr val="tx1"/>
                </a:solidFill>
                <a:effectLst/>
                <a:latin typeface="+mn-lt"/>
                <a:ea typeface="+mn-ea"/>
                <a:cs typeface="+mn-cs"/>
              </a:rPr>
              <a:t>and </a:t>
            </a:r>
            <a:r>
              <a:rPr lang="fr-BE" sz="1200" kern="1200" dirty="0" smtClean="0">
                <a:solidFill>
                  <a:schemeClr val="tx1"/>
                </a:solidFill>
                <a:effectLst/>
                <a:latin typeface="+mn-lt"/>
                <a:ea typeface="+mn-ea"/>
                <a:cs typeface="+mn-cs"/>
              </a:rPr>
              <a:t>especially </a:t>
            </a:r>
            <a:r>
              <a:rPr lang="en-US" sz="1200" kern="1200" dirty="0" smtClean="0">
                <a:solidFill>
                  <a:schemeClr val="tx1"/>
                </a:solidFill>
                <a:effectLst/>
                <a:latin typeface="+mn-lt"/>
                <a:ea typeface="+mn-ea"/>
                <a:cs typeface="+mn-cs"/>
              </a:rPr>
              <a:t>people with ID. </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In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have to </a:t>
            </a:r>
            <a:r>
              <a:rPr lang="fr-FR" sz="1200" kern="1200" dirty="0" err="1" smtClean="0">
                <a:solidFill>
                  <a:schemeClr val="tx1"/>
                </a:solidFill>
                <a:effectLst/>
                <a:latin typeface="+mn-lt"/>
                <a:ea typeface="+mn-ea"/>
                <a:cs typeface="+mn-cs"/>
              </a:rPr>
              <a:t>create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evaluate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disseminate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innovative</a:t>
            </a:r>
            <a:r>
              <a:rPr lang="fr-FR" sz="1200" kern="1200" dirty="0" smtClean="0">
                <a:solidFill>
                  <a:schemeClr val="tx1"/>
                </a:solidFill>
                <a:effectLst/>
                <a:latin typeface="+mn-lt"/>
                <a:ea typeface="+mn-ea"/>
                <a:cs typeface="+mn-cs"/>
              </a:rPr>
              <a:t> programs to </a:t>
            </a:r>
            <a:r>
              <a:rPr lang="fr-FR" sz="1200" kern="1200" dirty="0" err="1" smtClean="0">
                <a:solidFill>
                  <a:schemeClr val="tx1"/>
                </a:solidFill>
                <a:effectLst/>
                <a:latin typeface="+mn-lt"/>
                <a:ea typeface="+mn-ea"/>
                <a:cs typeface="+mn-cs"/>
              </a:rPr>
              <a:t>promote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including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through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development</a:t>
            </a:r>
            <a:r>
              <a:rPr lang="fr-FR" sz="1200" kern="1200" dirty="0" smtClean="0">
                <a:solidFill>
                  <a:schemeClr val="tx1"/>
                </a:solidFill>
                <a:effectLst/>
                <a:latin typeface="+mn-lt"/>
                <a:ea typeface="+mn-ea"/>
                <a:cs typeface="+mn-cs"/>
              </a:rPr>
              <a:t> and support of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for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a:t>
            </a:r>
            <a:endParaRPr lang="fr-BE" sz="1200" kern="1200" dirty="0" smtClean="0">
              <a:solidFill>
                <a:schemeClr val="tx1"/>
              </a:solidFill>
              <a:effectLst/>
              <a:latin typeface="+mn-lt"/>
              <a:ea typeface="+mn-ea"/>
              <a:cs typeface="+mn-cs"/>
            </a:endParaRPr>
          </a:p>
          <a:p>
            <a:endParaRPr lang="fr-BE" dirty="0"/>
          </a:p>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3</a:t>
            </a:fld>
            <a:endParaRPr lang="fr-BE"/>
          </a:p>
        </p:txBody>
      </p:sp>
    </p:spTree>
    <p:extLst>
      <p:ext uri="{BB962C8B-B14F-4D97-AF65-F5344CB8AC3E}">
        <p14:creationId xmlns:p14="http://schemas.microsoft.com/office/powerpoint/2010/main" val="353901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dirty="0" err="1" smtClean="0">
                <a:solidFill>
                  <a:schemeClr val="tx1"/>
                </a:solidFill>
                <a:effectLst/>
                <a:latin typeface="+mn-lt"/>
                <a:ea typeface="+mn-ea"/>
                <a:cs typeface="+mn-cs"/>
              </a:rPr>
              <a:t>Here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all the </a:t>
            </a:r>
            <a:r>
              <a:rPr lang="fr-FR" sz="1200" kern="1200" dirty="0" err="1" smtClean="0">
                <a:solidFill>
                  <a:schemeClr val="tx1"/>
                </a:solidFill>
                <a:effectLst/>
                <a:latin typeface="+mn-lt"/>
                <a:ea typeface="+mn-ea"/>
                <a:cs typeface="+mn-cs"/>
              </a:rPr>
              <a:t>partners</a:t>
            </a:r>
            <a:r>
              <a:rPr lang="fr-FR" sz="1200" kern="1200" dirty="0" smtClean="0">
                <a:solidFill>
                  <a:schemeClr val="tx1"/>
                </a:solidFill>
                <a:effectLst/>
                <a:latin typeface="+mn-lt"/>
                <a:ea typeface="+mn-ea"/>
                <a:cs typeface="+mn-cs"/>
              </a:rPr>
              <a:t> of the I SAID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cross-border </a:t>
            </a:r>
            <a:r>
              <a:rPr lang="fr-FR" sz="1200" kern="1200" dirty="0" err="1" smtClean="0">
                <a:solidFill>
                  <a:schemeClr val="tx1"/>
                </a:solidFill>
                <a:effectLst/>
                <a:latin typeface="+mn-lt"/>
                <a:ea typeface="+mn-ea"/>
                <a:cs typeface="+mn-cs"/>
              </a:rPr>
              <a:t>context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needed</a:t>
            </a:r>
            <a:r>
              <a:rPr lang="fr-FR" sz="1200" kern="1200" dirty="0" smtClean="0">
                <a:solidFill>
                  <a:schemeClr val="tx1"/>
                </a:solidFill>
                <a:effectLst/>
                <a:latin typeface="+mn-lt"/>
                <a:ea typeface="+mn-ea"/>
                <a:cs typeface="+mn-cs"/>
              </a:rPr>
              <a:t> a cross-border collaboration to set up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The dynamics of the project is </a:t>
            </a:r>
            <a:r>
              <a:rPr lang="fr-FR" sz="1200" kern="1200" dirty="0" err="1" smtClean="0">
                <a:solidFill>
                  <a:schemeClr val="tx1"/>
                </a:solidFill>
                <a:effectLst/>
                <a:latin typeface="+mn-lt"/>
                <a:ea typeface="+mn-ea"/>
                <a:cs typeface="+mn-cs"/>
              </a:rPr>
              <a:t>based</a:t>
            </a:r>
            <a:r>
              <a:rPr lang="fr-FR"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on an active collaboration between acknowledged stakeholders in their competences and expertise fields.</a:t>
            </a:r>
          </a:p>
          <a:p>
            <a:r>
              <a:rPr lang="fr-FR" sz="1200" kern="1200" dirty="0" smtClean="0">
                <a:solidFill>
                  <a:schemeClr val="tx1"/>
                </a:solidFill>
                <a:effectLst/>
                <a:latin typeface="+mn-lt"/>
                <a:ea typeface="+mn-ea"/>
                <a:cs typeface="+mn-cs"/>
              </a:rPr>
              <a:t>- There are 2 </a:t>
            </a:r>
            <a:r>
              <a:rPr lang="fr-FR" sz="1200" kern="1200" dirty="0" err="1" smtClean="0">
                <a:solidFill>
                  <a:schemeClr val="tx1"/>
                </a:solidFill>
                <a:effectLst/>
                <a:latin typeface="+mn-lt"/>
                <a:ea typeface="+mn-ea"/>
                <a:cs typeface="+mn-cs"/>
              </a:rPr>
              <a:t>universities</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University</a:t>
            </a:r>
            <a:r>
              <a:rPr lang="fr-FR" sz="1200" kern="1200" dirty="0" smtClean="0">
                <a:solidFill>
                  <a:schemeClr val="tx1"/>
                </a:solidFill>
                <a:effectLst/>
                <a:latin typeface="+mn-lt"/>
                <a:ea typeface="+mn-ea"/>
                <a:cs typeface="+mn-cs"/>
              </a:rPr>
              <a:t> of Lille and </a:t>
            </a:r>
            <a:r>
              <a:rPr lang="fr-FR" sz="1200" kern="1200" dirty="0" err="1" smtClean="0">
                <a:solidFill>
                  <a:schemeClr val="tx1"/>
                </a:solidFill>
                <a:effectLst/>
                <a:latin typeface="+mn-lt"/>
                <a:ea typeface="+mn-ea"/>
                <a:cs typeface="+mn-cs"/>
              </a:rPr>
              <a:t>University</a:t>
            </a:r>
            <a:r>
              <a:rPr lang="fr-FR" sz="1200" kern="1200" dirty="0" smtClean="0">
                <a:solidFill>
                  <a:schemeClr val="tx1"/>
                </a:solidFill>
                <a:effectLst/>
                <a:latin typeface="+mn-lt"/>
                <a:ea typeface="+mn-ea"/>
                <a:cs typeface="+mn-cs"/>
              </a:rPr>
              <a:t> of Mons. The 2 </a:t>
            </a:r>
            <a:r>
              <a:rPr lang="fr-FR" sz="1200" kern="1200" dirty="0" err="1" smtClean="0">
                <a:solidFill>
                  <a:schemeClr val="tx1"/>
                </a:solidFill>
                <a:effectLst/>
                <a:latin typeface="+mn-lt"/>
                <a:ea typeface="+mn-ea"/>
                <a:cs typeface="+mn-cs"/>
              </a:rPr>
              <a:t>universities</a:t>
            </a:r>
            <a:r>
              <a:rPr lang="fr-FR" sz="1200" kern="1200" dirty="0" smtClean="0">
                <a:solidFill>
                  <a:schemeClr val="tx1"/>
                </a:solidFill>
                <a:effectLst/>
                <a:latin typeface="+mn-lt"/>
                <a:ea typeface="+mn-ea"/>
                <a:cs typeface="+mn-cs"/>
              </a:rPr>
              <a:t> have a</a:t>
            </a:r>
            <a:r>
              <a:rPr lang="en-US" sz="1200" kern="1200" dirty="0" smtClean="0">
                <a:solidFill>
                  <a:schemeClr val="tx1"/>
                </a:solidFill>
                <a:effectLst/>
                <a:latin typeface="+mn-lt"/>
                <a:ea typeface="+mn-ea"/>
                <a:cs typeface="+mn-cs"/>
              </a:rPr>
              <a:t> longstanding collaboration besides having a </a:t>
            </a:r>
            <a:r>
              <a:rPr lang="fr-FR" sz="1200" kern="1200" dirty="0" err="1" smtClean="0">
                <a:solidFill>
                  <a:schemeClr val="tx1"/>
                </a:solidFill>
                <a:effectLst/>
                <a:latin typeface="+mn-lt"/>
                <a:ea typeface="+mn-ea"/>
                <a:cs typeface="+mn-cs"/>
              </a:rPr>
              <a:t>geographical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proximity</a:t>
            </a:r>
            <a:r>
              <a:rPr lang="fr-FR" sz="1200" kern="1200" dirty="0" smtClean="0">
                <a:solidFill>
                  <a:schemeClr val="tx1"/>
                </a:solidFill>
                <a:effectLst/>
                <a:latin typeface="+mn-lt"/>
                <a:ea typeface="+mn-ea"/>
                <a:cs typeface="+mn-cs"/>
              </a:rPr>
              <a:t> and a </a:t>
            </a:r>
            <a:r>
              <a:rPr lang="fr-FR" sz="1200" kern="1200" dirty="0" err="1" smtClean="0">
                <a:solidFill>
                  <a:schemeClr val="tx1"/>
                </a:solidFill>
                <a:effectLst/>
                <a:latin typeface="+mn-lt"/>
                <a:ea typeface="+mn-ea"/>
                <a:cs typeface="+mn-cs"/>
              </a:rPr>
              <a:t>complementary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themes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studies</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There are 3 </a:t>
            </a:r>
            <a:r>
              <a:rPr lang="fr-FR" sz="1200" kern="1200" dirty="0" err="1" smtClean="0">
                <a:solidFill>
                  <a:schemeClr val="tx1"/>
                </a:solidFill>
                <a:effectLst/>
                <a:latin typeface="+mn-lt"/>
                <a:ea typeface="+mn-ea"/>
                <a:cs typeface="+mn-cs"/>
              </a:rPr>
              <a:t>partners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are </a:t>
            </a:r>
            <a:r>
              <a:rPr lang="en-US" sz="1200" b="1" kern="1200" dirty="0" smtClean="0">
                <a:solidFill>
                  <a:schemeClr val="tx1"/>
                </a:solidFill>
                <a:effectLst/>
                <a:latin typeface="+mn-lt"/>
                <a:ea typeface="+mn-ea"/>
                <a:cs typeface="+mn-cs"/>
              </a:rPr>
              <a:t>Support Services for people with ID : </a:t>
            </a:r>
            <a:r>
              <a:rPr lang="fr-FR" sz="1200" kern="1200" dirty="0" err="1" smtClean="0">
                <a:solidFill>
                  <a:schemeClr val="tx1"/>
                </a:solidFill>
                <a:effectLst/>
                <a:latin typeface="+mn-lt"/>
                <a:ea typeface="+mn-ea"/>
                <a:cs typeface="+mn-cs"/>
              </a:rPr>
              <a:t>AViQ</a:t>
            </a:r>
            <a:r>
              <a:rPr lang="fr-FR" sz="1200" kern="1200" dirty="0" smtClean="0">
                <a:solidFill>
                  <a:schemeClr val="tx1"/>
                </a:solidFill>
                <a:effectLst/>
                <a:latin typeface="+mn-lt"/>
                <a:ea typeface="+mn-ea"/>
                <a:cs typeface="+mn-cs"/>
              </a:rPr>
              <a:t>, PB de </a:t>
            </a:r>
            <a:r>
              <a:rPr lang="fr-FR" sz="1200" kern="1200" dirty="0" err="1" smtClean="0">
                <a:solidFill>
                  <a:schemeClr val="tx1"/>
                </a:solidFill>
                <a:effectLst/>
                <a:latin typeface="+mn-lt"/>
                <a:ea typeface="+mn-ea"/>
                <a:cs typeface="+mn-cs"/>
              </a:rPr>
              <a:t>Rx</a:t>
            </a:r>
            <a:r>
              <a:rPr lang="fr-FR" sz="1200" kern="1200" dirty="0" smtClean="0">
                <a:solidFill>
                  <a:schemeClr val="tx1"/>
                </a:solidFill>
                <a:effectLst/>
                <a:latin typeface="+mn-lt"/>
                <a:ea typeface="+mn-ea"/>
                <a:cs typeface="+mn-cs"/>
              </a:rPr>
              <a:t>-Tg, UDAPEI</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There are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2 </a:t>
            </a:r>
            <a:r>
              <a:rPr lang="fr-FR" sz="1200" kern="1200" dirty="0" err="1" smtClean="0">
                <a:solidFill>
                  <a:schemeClr val="tx1"/>
                </a:solidFill>
                <a:effectLst/>
                <a:latin typeface="+mn-lt"/>
                <a:ea typeface="+mn-ea"/>
                <a:cs typeface="+mn-cs"/>
              </a:rPr>
              <a:t>parterns</a:t>
            </a:r>
            <a:r>
              <a:rPr lang="fr-FR" sz="1200" kern="1200" dirty="0" smtClean="0">
                <a:solidFill>
                  <a:schemeClr val="tx1"/>
                </a:solidFill>
                <a:effectLst/>
                <a:latin typeface="+mn-lt"/>
                <a:ea typeface="+mn-ea"/>
                <a:cs typeface="+mn-cs"/>
              </a:rPr>
              <a:t> for communication and valorisation, to </a:t>
            </a:r>
            <a:r>
              <a:rPr lang="fr-FR" sz="1200" kern="1200" dirty="0" err="1" smtClean="0">
                <a:solidFill>
                  <a:schemeClr val="tx1"/>
                </a:solidFill>
                <a:effectLst/>
                <a:latin typeface="+mn-lt"/>
                <a:ea typeface="+mn-ea"/>
                <a:cs typeface="+mn-cs"/>
              </a:rPr>
              <a:t>promote</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activities</a:t>
            </a:r>
            <a:r>
              <a:rPr lang="fr-FR" sz="1200" kern="1200" dirty="0" smtClean="0">
                <a:solidFill>
                  <a:schemeClr val="tx1"/>
                </a:solidFill>
                <a:effectLst/>
                <a:latin typeface="+mn-lt"/>
                <a:ea typeface="+mn-ea"/>
                <a:cs typeface="+mn-cs"/>
              </a:rPr>
              <a:t> : PLS, </a:t>
            </a:r>
            <a:r>
              <a:rPr lang="fr-FR" sz="1200" kern="1200" dirty="0" err="1" smtClean="0">
                <a:solidFill>
                  <a:schemeClr val="tx1"/>
                </a:solidFill>
                <a:effectLst/>
                <a:latin typeface="+mn-lt"/>
                <a:ea typeface="+mn-ea"/>
                <a:cs typeface="+mn-cs"/>
              </a:rPr>
              <a:t>Eursanté</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have a cross-border </a:t>
            </a:r>
            <a:r>
              <a:rPr lang="fr-FR" sz="1200" kern="1200" dirty="0" err="1" smtClean="0">
                <a:solidFill>
                  <a:schemeClr val="tx1"/>
                </a:solidFill>
                <a:effectLst/>
                <a:latin typeface="+mn-lt"/>
                <a:ea typeface="+mn-ea"/>
                <a:cs typeface="+mn-cs"/>
              </a:rPr>
              <a:t>partner</a:t>
            </a:r>
            <a:r>
              <a:rPr lang="fr-FR" sz="1200" kern="1200" dirty="0" smtClean="0">
                <a:solidFill>
                  <a:schemeClr val="tx1"/>
                </a:solidFill>
                <a:effectLst/>
                <a:latin typeface="+mn-lt"/>
                <a:ea typeface="+mn-ea"/>
                <a:cs typeface="+mn-cs"/>
              </a:rPr>
              <a:t> : the Franco-</a:t>
            </a:r>
            <a:r>
              <a:rPr lang="fr-FR" sz="1200" kern="1200" dirty="0" err="1" smtClean="0">
                <a:solidFill>
                  <a:schemeClr val="tx1"/>
                </a:solidFill>
                <a:effectLst/>
                <a:latin typeface="+mn-lt"/>
                <a:ea typeface="+mn-ea"/>
                <a:cs typeface="+mn-cs"/>
              </a:rPr>
              <a:t>Belgian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observatory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finally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have collaboration and </a:t>
            </a:r>
            <a:r>
              <a:rPr lang="fr-BE" sz="1200" kern="1200" dirty="0" smtClean="0">
                <a:solidFill>
                  <a:schemeClr val="tx1"/>
                </a:solidFill>
                <a:effectLst/>
                <a:latin typeface="+mn-lt"/>
                <a:ea typeface="+mn-ea"/>
                <a:cs typeface="+mn-cs"/>
              </a:rPr>
              <a:t>support of two international experts with people with ID (Hubert Gascon from Quebec and Genevieve Petitpierre in Swiss). </a:t>
            </a:r>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a:t>
            </a:fld>
            <a:endParaRPr lang="fr-BE"/>
          </a:p>
        </p:txBody>
      </p:sp>
    </p:spTree>
    <p:extLst>
      <p:ext uri="{BB962C8B-B14F-4D97-AF65-F5344CB8AC3E}">
        <p14:creationId xmlns:p14="http://schemas.microsoft.com/office/powerpoint/2010/main" val="377558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The main objectives of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here</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b="1" kern="1200" dirty="0" err="1" smtClean="0">
                <a:solidFill>
                  <a:schemeClr val="tx1"/>
                </a:solidFill>
                <a:effectLst/>
                <a:latin typeface="+mn-lt"/>
                <a:ea typeface="+mn-ea"/>
                <a:cs typeface="+mn-cs"/>
              </a:rPr>
              <a:t>Whe</a:t>
            </a:r>
            <a:r>
              <a:rPr lang="fr-FR" sz="1200" b="1" kern="1200" dirty="0" smtClean="0">
                <a:solidFill>
                  <a:schemeClr val="tx1"/>
                </a:solidFill>
                <a:effectLst/>
                <a:latin typeface="+mn-lt"/>
                <a:ea typeface="+mn-ea"/>
                <a:cs typeface="+mn-cs"/>
              </a:rPr>
              <a:t> have a </a:t>
            </a:r>
            <a:r>
              <a:rPr lang="en-US" sz="1200" b="1" kern="1200" dirty="0" smtClean="0">
                <a:solidFill>
                  <a:schemeClr val="tx1"/>
                </a:solidFill>
                <a:effectLst/>
                <a:latin typeface="+mn-lt"/>
                <a:ea typeface="+mn-ea"/>
                <a:cs typeface="+mn-cs"/>
              </a:rPr>
              <a:t>wish for a long-term change by taking several steps :</a:t>
            </a:r>
            <a:endParaRPr lang="fr-BE"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identify and remove obstacles to global health, self-determination, and inclusion, but also the resources, within either side of the Franco-Belgian border ;</a:t>
            </a:r>
            <a:endParaRPr lang="fr-BE"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want to understand the difficulties encountered by people with ID in their life course and in the service offer (with focus on cross-border mobility) ; </a:t>
            </a:r>
            <a:endParaRPr lang="fr-BE"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set up a cross-border platform to facilitate exchanges between same-sector professionals and families ;</a:t>
            </a:r>
            <a:endParaRPr lang="fr-BE"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want to promote a support approach based on self-determination concept ;</a:t>
            </a:r>
            <a:endParaRPr lang="fr-BE"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And we develop inclusive actions and training to self-determination for participants of I SAID project (people with ID, </a:t>
            </a:r>
            <a:r>
              <a:rPr lang="en-US" sz="1200" kern="1200" dirty="0" err="1" smtClean="0">
                <a:solidFill>
                  <a:schemeClr val="tx1"/>
                </a:solidFill>
                <a:effectLst/>
                <a:latin typeface="+mn-lt"/>
                <a:ea typeface="+mn-ea"/>
                <a:cs typeface="+mn-cs"/>
              </a:rPr>
              <a:t>professionnals</a:t>
            </a:r>
            <a:r>
              <a:rPr lang="en-US" sz="1200" kern="1200" dirty="0" smtClean="0">
                <a:solidFill>
                  <a:schemeClr val="tx1"/>
                </a:solidFill>
                <a:effectLst/>
                <a:latin typeface="+mn-lt"/>
                <a:ea typeface="+mn-ea"/>
                <a:cs typeface="+mn-cs"/>
              </a:rPr>
              <a:t> and families).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The I SAID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will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carried</a:t>
            </a:r>
            <a:r>
              <a:rPr lang="fr-FR" sz="1200" kern="1200" dirty="0" smtClean="0">
                <a:solidFill>
                  <a:schemeClr val="tx1"/>
                </a:solidFill>
                <a:effectLst/>
                <a:latin typeface="+mn-lt"/>
                <a:ea typeface="+mn-ea"/>
                <a:cs typeface="+mn-cs"/>
              </a:rPr>
              <a:t> out for four </a:t>
            </a:r>
            <a:r>
              <a:rPr lang="fr-FR" sz="1200" kern="1200" dirty="0" err="1" smtClean="0">
                <a:solidFill>
                  <a:schemeClr val="tx1"/>
                </a:solidFill>
                <a:effectLst/>
                <a:latin typeface="+mn-lt"/>
                <a:ea typeface="+mn-ea"/>
                <a:cs typeface="+mn-cs"/>
              </a:rPr>
              <a:t>years</a:t>
            </a:r>
            <a:r>
              <a:rPr lang="fr-FR" sz="1200" kern="1200" dirty="0" smtClean="0">
                <a:solidFill>
                  <a:schemeClr val="tx1"/>
                </a:solidFill>
                <a:effectLst/>
                <a:latin typeface="+mn-lt"/>
                <a:ea typeface="+mn-ea"/>
                <a:cs typeface="+mn-cs"/>
              </a:rPr>
              <a:t>. I SAID </a:t>
            </a:r>
            <a:r>
              <a:rPr lang="fr-FR" sz="1200" kern="1200" dirty="0" err="1" smtClean="0">
                <a:solidFill>
                  <a:schemeClr val="tx1"/>
                </a:solidFill>
                <a:effectLst/>
                <a:latin typeface="+mn-lt"/>
                <a:ea typeface="+mn-ea"/>
                <a:cs typeface="+mn-cs"/>
              </a:rPr>
              <a:t>will</a:t>
            </a:r>
            <a:r>
              <a:rPr lang="fr-FR" sz="1200" kern="1200" dirty="0" smtClean="0">
                <a:solidFill>
                  <a:schemeClr val="tx1"/>
                </a:solidFill>
                <a:effectLst/>
                <a:latin typeface="+mn-lt"/>
                <a:ea typeface="+mn-ea"/>
                <a:cs typeface="+mn-cs"/>
              </a:rPr>
              <a:t> end in septembre 2020. </a:t>
            </a:r>
            <a:endParaRPr lang="fr-BE" sz="1200" kern="1200" dirty="0" smtClean="0">
              <a:solidFill>
                <a:schemeClr val="tx1"/>
              </a:solidFill>
              <a:effectLst/>
              <a:latin typeface="+mn-lt"/>
              <a:ea typeface="+mn-ea"/>
              <a:cs typeface="+mn-cs"/>
            </a:endParaRPr>
          </a:p>
          <a:p>
            <a:endParaRPr lang="fr-FR" baseline="0" dirty="0"/>
          </a:p>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5</a:t>
            </a:fld>
            <a:endParaRPr lang="fr-BE"/>
          </a:p>
        </p:txBody>
      </p:sp>
    </p:spTree>
    <p:extLst>
      <p:ext uri="{BB962C8B-B14F-4D97-AF65-F5344CB8AC3E}">
        <p14:creationId xmlns:p14="http://schemas.microsoft.com/office/powerpoint/2010/main" val="38905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is the </a:t>
            </a:r>
            <a:r>
              <a:rPr lang="en-US" sz="1200" kern="1200" dirty="0" err="1" smtClean="0">
                <a:solidFill>
                  <a:schemeClr val="tx1"/>
                </a:solidFill>
                <a:effectLst/>
                <a:latin typeface="+mn-lt"/>
                <a:ea typeface="+mn-ea"/>
                <a:cs typeface="+mn-cs"/>
              </a:rPr>
              <a:t>theorical</a:t>
            </a:r>
            <a:r>
              <a:rPr lang="en-US" sz="1200" kern="1200" dirty="0" smtClean="0">
                <a:solidFill>
                  <a:schemeClr val="tx1"/>
                </a:solidFill>
                <a:effectLst/>
                <a:latin typeface="+mn-lt"/>
                <a:ea typeface="+mn-ea"/>
                <a:cs typeface="+mn-cs"/>
              </a:rPr>
              <a:t> model for all actions developed with I SAID. </a:t>
            </a:r>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It’s th Human Development Model-Disabilty Creation Process, from Fougeyrollas. With this model, we work with a socio-ecolological model of disability and the recognition of environmental factors is important. So, it becomes impossible to deliberately conceal the impact of the living environment on the social participation of people with disabilities. Living in social participation or disabling situations is an indicator of the level of adequacy between the environment and the characteristics of a person or a population. When disabling situations exist, it means that people’s environment does not allow them to realize their life habits or exercise their rights in the same way as the others. The dimensions of compensating for impairments and disabilities, as well as the reduction of obstacles and the establishment of environmental facilitators, therefore appear to be complementary.</a:t>
            </a:r>
          </a:p>
          <a:p>
            <a:r>
              <a:rPr lang="fr-BE" sz="1200" kern="1200" dirty="0" smtClean="0">
                <a:solidFill>
                  <a:schemeClr val="tx1"/>
                </a:solidFill>
                <a:effectLst/>
                <a:latin typeface="+mn-lt"/>
                <a:ea typeface="+mn-ea"/>
                <a:cs typeface="+mn-cs"/>
              </a:rPr>
              <a:t>And it’s what we want to promote with I SAID project. The advantage of an understanding of disabling situations in terms of current activities and social roles enables all concerned to better understand the nature of their responsibilities in achieving optimal social participation by those with disabilities. </a:t>
            </a:r>
          </a:p>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6</a:t>
            </a:fld>
            <a:endParaRPr lang="fr-BE"/>
          </a:p>
        </p:txBody>
      </p:sp>
    </p:spTree>
    <p:extLst>
      <p:ext uri="{BB962C8B-B14F-4D97-AF65-F5344CB8AC3E}">
        <p14:creationId xmlns:p14="http://schemas.microsoft.com/office/powerpoint/2010/main" val="46201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so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you</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understood</a:t>
            </a:r>
            <a:r>
              <a:rPr lang="fr-FR" sz="1200" kern="1200" dirty="0" smtClean="0">
                <a:solidFill>
                  <a:schemeClr val="tx1"/>
                </a:solidFill>
                <a:effectLst/>
                <a:latin typeface="+mn-lt"/>
                <a:ea typeface="+mn-ea"/>
                <a:cs typeface="+mn-cs"/>
              </a:rPr>
              <a:t>, the main </a:t>
            </a:r>
            <a:r>
              <a:rPr lang="fr-FR" sz="1200" kern="1200" dirty="0" err="1" smtClean="0">
                <a:solidFill>
                  <a:schemeClr val="tx1"/>
                </a:solidFill>
                <a:effectLst/>
                <a:latin typeface="+mn-lt"/>
                <a:ea typeface="+mn-ea"/>
                <a:cs typeface="+mn-cs"/>
              </a:rPr>
              <a:t>themes</a:t>
            </a:r>
            <a:r>
              <a:rPr lang="fr-FR" sz="1200" kern="1200" dirty="0" smtClean="0">
                <a:solidFill>
                  <a:schemeClr val="tx1"/>
                </a:solidFill>
                <a:effectLst/>
                <a:latin typeface="+mn-lt"/>
                <a:ea typeface="+mn-ea"/>
                <a:cs typeface="+mn-cs"/>
              </a:rPr>
              <a:t> of I SAID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inclusion and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pPr lvl="0"/>
            <a:r>
              <a:rPr lang="fr-BE" sz="1200" kern="1200" dirty="0" smtClean="0">
                <a:solidFill>
                  <a:schemeClr val="tx1"/>
                </a:solidFill>
                <a:effectLst/>
                <a:latin typeface="+mn-lt"/>
                <a:ea typeface="+mn-ea"/>
                <a:cs typeface="+mn-cs"/>
              </a:rPr>
              <a:t>Health, and more, we promote the global health. It means a state of  complete physical, mental and social well-being, not merely the absence of disease or infirmity. And so we work with the concept of promotion of global health and health literacy ; and so giving more ability to obtain, read, understant and use healthcare information in order to make appropriate  health decisions. </a:t>
            </a:r>
          </a:p>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than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want</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promote</a:t>
            </a:r>
            <a:r>
              <a:rPr lang="fr-FR" sz="1200" kern="1200" dirty="0" smtClean="0">
                <a:solidFill>
                  <a:schemeClr val="tx1"/>
                </a:solidFill>
                <a:effectLst/>
                <a:latin typeface="+mn-lt"/>
                <a:ea typeface="+mn-ea"/>
                <a:cs typeface="+mn-cs"/>
              </a:rPr>
              <a:t> inclusion and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as a condition for a </a:t>
            </a:r>
            <a:r>
              <a:rPr lang="fr-FR" sz="1200" kern="1200" dirty="0" err="1" smtClean="0">
                <a:solidFill>
                  <a:schemeClr val="tx1"/>
                </a:solidFill>
                <a:effectLst/>
                <a:latin typeface="+mn-lt"/>
                <a:ea typeface="+mn-ea"/>
                <a:cs typeface="+mn-cs"/>
              </a:rPr>
              <a:t>better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quality</a:t>
            </a:r>
            <a:r>
              <a:rPr lang="fr-FR" sz="1200" kern="1200" dirty="0" smtClean="0">
                <a:solidFill>
                  <a:schemeClr val="tx1"/>
                </a:solidFill>
                <a:effectLst/>
                <a:latin typeface="+mn-lt"/>
                <a:ea typeface="+mn-ea"/>
                <a:cs typeface="+mn-cs"/>
              </a:rPr>
              <a:t> of live in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Through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these</a:t>
            </a:r>
            <a:r>
              <a:rPr lang="fr-FR" sz="1200" kern="1200" dirty="0" smtClean="0">
                <a:solidFill>
                  <a:schemeClr val="tx1"/>
                </a:solidFill>
                <a:effectLst/>
                <a:latin typeface="+mn-lt"/>
                <a:ea typeface="+mn-ea"/>
                <a:cs typeface="+mn-cs"/>
              </a:rPr>
              <a:t> 3 </a:t>
            </a:r>
            <a:r>
              <a:rPr lang="fr-FR" sz="1200" kern="1200" dirty="0" err="1" smtClean="0">
                <a:solidFill>
                  <a:schemeClr val="tx1"/>
                </a:solidFill>
                <a:effectLst/>
                <a:latin typeface="+mn-lt"/>
                <a:ea typeface="+mn-ea"/>
                <a:cs typeface="+mn-cs"/>
              </a:rPr>
              <a:t>themes</a:t>
            </a:r>
            <a:r>
              <a:rPr lang="fr-FR" sz="1200" kern="1200" dirty="0" smtClean="0">
                <a:solidFill>
                  <a:schemeClr val="tx1"/>
                </a:solidFill>
                <a:effectLst/>
                <a:latin typeface="+mn-lt"/>
                <a:ea typeface="+mn-ea"/>
                <a:cs typeface="+mn-cs"/>
              </a:rPr>
              <a:t> :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mainly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investigate</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environmental</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personal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factors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threath</a:t>
            </a:r>
            <a:r>
              <a:rPr lang="fr-FR" sz="1200" kern="1200" dirty="0" smtClean="0">
                <a:solidFill>
                  <a:schemeClr val="tx1"/>
                </a:solidFill>
                <a:effectLst/>
                <a:latin typeface="+mn-lt"/>
                <a:ea typeface="+mn-ea"/>
                <a:cs typeface="+mn-cs"/>
              </a:rPr>
              <a:t> the global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and inclusion in the life of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But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want</a:t>
            </a:r>
            <a:r>
              <a:rPr lang="fr-FR" sz="1200" kern="1200" dirty="0" smtClean="0">
                <a:solidFill>
                  <a:schemeClr val="tx1"/>
                </a:solidFill>
                <a:effectLst/>
                <a:latin typeface="+mn-lt"/>
                <a:ea typeface="+mn-ea"/>
                <a:cs typeface="+mn-cs"/>
              </a:rPr>
              <a:t> to analyse the obstacles of the cross-border </a:t>
            </a:r>
            <a:r>
              <a:rPr lang="fr-FR" sz="1200" kern="1200" dirty="0" err="1" smtClean="0">
                <a:solidFill>
                  <a:schemeClr val="tx1"/>
                </a:solidFill>
                <a:effectLst/>
                <a:latin typeface="+mn-lt"/>
                <a:ea typeface="+mn-ea"/>
                <a:cs typeface="+mn-cs"/>
              </a:rPr>
              <a:t>mobility</a:t>
            </a:r>
            <a:r>
              <a:rPr lang="fr-FR" sz="1200" kern="1200" dirty="0" smtClean="0">
                <a:solidFill>
                  <a:schemeClr val="tx1"/>
                </a:solidFill>
                <a:effectLst/>
                <a:latin typeface="+mn-lt"/>
                <a:ea typeface="+mn-ea"/>
                <a:cs typeface="+mn-cs"/>
              </a:rPr>
              <a:t> and the life courses of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a:t>
            </a:r>
            <a:endParaRPr lang="fr-BE" sz="1200" kern="1200" dirty="0" smtClean="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7</a:t>
            </a:fld>
            <a:endParaRPr lang="fr-BE"/>
          </a:p>
        </p:txBody>
      </p:sp>
    </p:spTree>
    <p:extLst>
      <p:ext uri="{BB962C8B-B14F-4D97-AF65-F5344CB8AC3E}">
        <p14:creationId xmlns:p14="http://schemas.microsoft.com/office/powerpoint/2010/main" val="97917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now</a:t>
            </a:r>
            <a:r>
              <a:rPr lang="fr-FR" sz="1200" kern="1200" dirty="0" smtClean="0">
                <a:solidFill>
                  <a:schemeClr val="tx1"/>
                </a:solidFill>
                <a:effectLst/>
                <a:latin typeface="+mn-lt"/>
                <a:ea typeface="+mn-ea"/>
                <a:cs typeface="+mn-cs"/>
              </a:rPr>
              <a:t>, a few </a:t>
            </a:r>
            <a:r>
              <a:rPr lang="fr-FR" sz="1200" kern="1200" dirty="0" err="1" smtClean="0">
                <a:solidFill>
                  <a:schemeClr val="tx1"/>
                </a:solidFill>
                <a:effectLst/>
                <a:latin typeface="+mn-lt"/>
                <a:ea typeface="+mn-ea"/>
                <a:cs typeface="+mn-cs"/>
              </a:rPr>
              <a:t>word</a:t>
            </a:r>
            <a:r>
              <a:rPr lang="fr-FR" sz="1200" kern="1200" dirty="0" smtClean="0">
                <a:solidFill>
                  <a:schemeClr val="tx1"/>
                </a:solidFill>
                <a:effectLst/>
                <a:latin typeface="+mn-lt"/>
                <a:ea typeface="+mn-ea"/>
                <a:cs typeface="+mn-cs"/>
              </a:rPr>
              <a:t> about the </a:t>
            </a:r>
            <a:r>
              <a:rPr lang="fr-FR" sz="1200" kern="1200" dirty="0" err="1" smtClean="0">
                <a:solidFill>
                  <a:schemeClr val="tx1"/>
                </a:solidFill>
                <a:effectLst/>
                <a:latin typeface="+mn-lt"/>
                <a:ea typeface="+mn-ea"/>
                <a:cs typeface="+mn-cs"/>
              </a:rPr>
              <a:t>scientific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developed</a:t>
            </a:r>
            <a:r>
              <a:rPr lang="fr-FR" sz="1200" kern="120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Indeed</a:t>
            </a:r>
            <a:r>
              <a:rPr lang="fr-FR" sz="1200" kern="1200" dirty="0" smtClean="0">
                <a:solidFill>
                  <a:schemeClr val="tx1"/>
                </a:solidFill>
                <a:effectLst/>
                <a:latin typeface="+mn-lt"/>
                <a:ea typeface="+mn-ea"/>
                <a:cs typeface="+mn-cs"/>
              </a:rPr>
              <a:t>, I SAID </a:t>
            </a:r>
            <a:r>
              <a:rPr lang="fr-FR" sz="1200" kern="1200" dirty="0" err="1" smtClean="0">
                <a:solidFill>
                  <a:schemeClr val="tx1"/>
                </a:solidFill>
                <a:effectLst/>
                <a:latin typeface="+mn-lt"/>
                <a:ea typeface="+mn-ea"/>
                <a:cs typeface="+mn-cs"/>
              </a:rPr>
              <a:t>intends</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interact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both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professionals</a:t>
            </a:r>
            <a:r>
              <a:rPr lang="fr-FR" sz="1200" kern="1200" dirty="0" smtClean="0">
                <a:solidFill>
                  <a:schemeClr val="tx1"/>
                </a:solidFill>
                <a:effectLst/>
                <a:latin typeface="+mn-lt"/>
                <a:ea typeface="+mn-ea"/>
                <a:cs typeface="+mn-cs"/>
              </a:rPr>
              <a:t> as </a:t>
            </a:r>
            <a:r>
              <a:rPr lang="fr-FR" sz="1200" kern="1200" dirty="0" err="1" smtClean="0">
                <a:solidFill>
                  <a:schemeClr val="tx1"/>
                </a:solidFill>
                <a:effectLst/>
                <a:latin typeface="+mn-lt"/>
                <a:ea typeface="+mn-ea"/>
                <a:cs typeface="+mn-cs"/>
              </a:rPr>
              <a:t>well</a:t>
            </a:r>
            <a:r>
              <a:rPr lang="fr-FR" sz="1200" kern="1200" dirty="0" smtClean="0">
                <a:solidFill>
                  <a:schemeClr val="tx1"/>
                </a:solidFill>
                <a:effectLst/>
                <a:latin typeface="+mn-lt"/>
                <a:ea typeface="+mn-ea"/>
                <a:cs typeface="+mn-cs"/>
              </a:rPr>
              <a:t> as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people </a:t>
            </a:r>
            <a:r>
              <a:rPr lang="fr-FR" sz="1200" kern="1200" dirty="0" err="1" smtClean="0">
                <a:solidFill>
                  <a:schemeClr val="tx1"/>
                </a:solidFill>
                <a:effectLst/>
                <a:latin typeface="+mn-lt"/>
                <a:ea typeface="+mn-ea"/>
                <a:cs typeface="+mn-cs"/>
              </a:rPr>
              <a:t>experiencing</a:t>
            </a:r>
            <a:r>
              <a:rPr lang="fr-FR" sz="1200" kern="1200" dirty="0" smtClean="0">
                <a:solidFill>
                  <a:schemeClr val="tx1"/>
                </a:solidFill>
                <a:effectLst/>
                <a:latin typeface="+mn-lt"/>
                <a:ea typeface="+mn-ea"/>
                <a:cs typeface="+mn-cs"/>
              </a:rPr>
              <a:t> ID </a:t>
            </a:r>
            <a:r>
              <a:rPr lang="fr-FR" sz="1200" kern="1200" dirty="0" err="1" smtClean="0">
                <a:solidFill>
                  <a:schemeClr val="tx1"/>
                </a:solidFill>
                <a:effectLst/>
                <a:latin typeface="+mn-lt"/>
                <a:ea typeface="+mn-ea"/>
                <a:cs typeface="+mn-cs"/>
              </a:rPr>
              <a:t>themselves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their</a:t>
            </a:r>
            <a:r>
              <a:rPr lang="fr-FR" sz="1200" kern="1200" dirty="0" smtClean="0">
                <a:solidFill>
                  <a:schemeClr val="tx1"/>
                </a:solidFill>
                <a:effectLst/>
                <a:latin typeface="+mn-lt"/>
                <a:ea typeface="+mn-ea"/>
                <a:cs typeface="+mn-cs"/>
              </a:rPr>
              <a:t> entourage. For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purpose</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proposes </a:t>
            </a:r>
            <a:r>
              <a:rPr lang="fr-FR" sz="1200" kern="1200" dirty="0" err="1" smtClean="0">
                <a:solidFill>
                  <a:schemeClr val="tx1"/>
                </a:solidFill>
                <a:effectLst/>
                <a:latin typeface="+mn-lt"/>
                <a:ea typeface="+mn-ea"/>
                <a:cs typeface="+mn-cs"/>
              </a:rPr>
              <a:t>several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innovative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integrated</a:t>
            </a:r>
            <a:r>
              <a:rPr lang="fr-FR" sz="1200" kern="1200" dirty="0" smtClean="0">
                <a:solidFill>
                  <a:schemeClr val="tx1"/>
                </a:solidFill>
                <a:effectLst/>
                <a:latin typeface="+mn-lt"/>
                <a:ea typeface="+mn-ea"/>
                <a:cs typeface="+mn-cs"/>
              </a:rPr>
              <a:t> solutions </a:t>
            </a:r>
            <a:r>
              <a:rPr lang="fr-FR" sz="1200" kern="1200" dirty="0" err="1" smtClean="0">
                <a:solidFill>
                  <a:schemeClr val="tx1"/>
                </a:solidFill>
                <a:effectLst/>
                <a:latin typeface="+mn-lt"/>
                <a:ea typeface="+mn-ea"/>
                <a:cs typeface="+mn-cs"/>
              </a:rPr>
              <a:t>at</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level</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each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concerned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territory</a:t>
            </a:r>
            <a:r>
              <a:rPr lang="fr-FR" sz="1200" kern="1200" dirty="0" smtClean="0">
                <a:solidFill>
                  <a:schemeClr val="tx1"/>
                </a:solidFill>
                <a:effectLst/>
                <a:latin typeface="+mn-lt"/>
                <a:ea typeface="+mn-ea"/>
                <a:cs typeface="+mn-cs"/>
              </a:rPr>
              <a:t>.</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And to </a:t>
            </a:r>
            <a:r>
              <a:rPr lang="fr-FR" sz="1200" kern="1200" dirty="0" err="1" smtClean="0">
                <a:solidFill>
                  <a:schemeClr val="tx1"/>
                </a:solidFill>
                <a:effectLst/>
                <a:latin typeface="+mn-lt"/>
                <a:ea typeface="+mn-ea"/>
                <a:cs typeface="+mn-cs"/>
              </a:rPr>
              <a:t>achieve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use a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-action-training.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talk about social innovations </a:t>
            </a:r>
            <a:r>
              <a:rPr lang="fr-FR" sz="1200" kern="1200" dirty="0" err="1" smtClean="0">
                <a:solidFill>
                  <a:schemeClr val="tx1"/>
                </a:solidFill>
                <a:effectLst/>
                <a:latin typeface="+mn-lt"/>
                <a:ea typeface="+mn-ea"/>
                <a:cs typeface="+mn-cs"/>
              </a:rPr>
              <a:t>like</a:t>
            </a:r>
            <a:r>
              <a:rPr lang="fr-FR" sz="1200" kern="120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development of new responses to new or poorly met social needs under current market and social policy conditions, involving the participation and cooperation of relevant actors, including users. So social innovations create new social relationships and collaborations. They go through a process in several stages approaches: emergence, experimentation, dissemination, evaluation. </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to achieve this, we use a research-action-training.</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 participative research, an approach to research in communities that emphasizes participation and action. It seeks to understand by trying to improve situation and collaboratively and following reflection with all, it means with I SAID academics, services/</a:t>
            </a:r>
            <a:r>
              <a:rPr lang="en-US" sz="1200" kern="1200" dirty="0" err="1" smtClean="0">
                <a:solidFill>
                  <a:schemeClr val="tx1"/>
                </a:solidFill>
                <a:effectLst/>
                <a:latin typeface="+mn-lt"/>
                <a:ea typeface="+mn-ea"/>
                <a:cs typeface="+mn-cs"/>
              </a:rPr>
              <a:t>insitutions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professionnals</a:t>
            </a:r>
            <a:r>
              <a:rPr lang="en-US" sz="1200" kern="1200" dirty="0" smtClean="0">
                <a:solidFill>
                  <a:schemeClr val="tx1"/>
                </a:solidFill>
                <a:effectLst/>
                <a:latin typeface="+mn-lt"/>
                <a:ea typeface="+mn-ea"/>
                <a:cs typeface="+mn-cs"/>
              </a:rPr>
              <a:t>, families and people with ID. </a:t>
            </a:r>
            <a:endParaRPr lang="fr-BE" sz="1200" kern="1200" dirty="0" smtClean="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8</a:t>
            </a:fld>
            <a:endParaRPr lang="fr-BE"/>
          </a:p>
        </p:txBody>
      </p:sp>
    </p:spTree>
    <p:extLst>
      <p:ext uri="{BB962C8B-B14F-4D97-AF65-F5344CB8AC3E}">
        <p14:creationId xmlns:p14="http://schemas.microsoft.com/office/powerpoint/2010/main" val="172366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concretly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here</a:t>
            </a:r>
            <a:r>
              <a:rPr lang="fr-FR" sz="1200" kern="1200" dirty="0" smtClean="0">
                <a:solidFill>
                  <a:schemeClr val="tx1"/>
                </a:solidFill>
                <a:effectLst/>
                <a:latin typeface="+mn-lt"/>
                <a:ea typeface="+mn-ea"/>
                <a:cs typeface="+mn-cs"/>
              </a:rPr>
              <a:t> are the 3 </a:t>
            </a:r>
            <a:r>
              <a:rPr lang="fr-FR" sz="1200" kern="1200" dirty="0" err="1" smtClean="0">
                <a:solidFill>
                  <a:schemeClr val="tx1"/>
                </a:solidFill>
                <a:effectLst/>
                <a:latin typeface="+mn-lt"/>
                <a:ea typeface="+mn-ea"/>
                <a:cs typeface="+mn-cs"/>
              </a:rPr>
              <a:t>strategics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lines</a:t>
            </a:r>
            <a:r>
              <a:rPr lang="fr-FR" sz="1200" kern="1200" dirty="0" smtClean="0">
                <a:solidFill>
                  <a:schemeClr val="tx1"/>
                </a:solidFill>
                <a:effectLst/>
                <a:latin typeface="+mn-lt"/>
                <a:ea typeface="+mn-ea"/>
                <a:cs typeface="+mn-cs"/>
              </a:rPr>
              <a:t>. The I SAID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structured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around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three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workstreams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domains</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BE" sz="1200" b="1" kern="1200" dirty="0" smtClean="0">
                <a:solidFill>
                  <a:schemeClr val="tx1"/>
                </a:solidFill>
                <a:effectLst/>
                <a:latin typeface="+mn-lt"/>
                <a:ea typeface="+mn-ea"/>
                <a:cs typeface="+mn-cs"/>
              </a:rPr>
              <a:t>First, the research</a:t>
            </a:r>
            <a:r>
              <a:rPr lang="fr-BE" sz="1200" kern="1200" dirty="0" smtClean="0">
                <a:solidFill>
                  <a:schemeClr val="tx1"/>
                </a:solidFill>
                <a:effectLst/>
                <a:latin typeface="+mn-lt"/>
                <a:ea typeface="+mn-ea"/>
                <a:cs typeface="+mn-cs"/>
              </a:rPr>
              <a:t>: Participatory research aimed at the creation of a theoretical and methodological corpus about the self-determination of people with ID and their life course. In order to do this, a study about the barriers of a cross-border cooperation is also be carried out. In pratice, a researcher meat people with ID (with someone if they want), professionnals and families. It’s a interview and we discuss about the life course of the person. Specifics tools are used to improve communication with people with ID, like timeliner, circle of relations, et to help them. We met 35 people with ID. </a:t>
            </a:r>
          </a:p>
          <a:p>
            <a:r>
              <a:rPr lang="fr-FR" sz="1200" b="1" kern="1200" dirty="0" err="1" smtClean="0">
                <a:solidFill>
                  <a:schemeClr val="tx1"/>
                </a:solidFill>
                <a:effectLst/>
                <a:latin typeface="+mn-lt"/>
                <a:ea typeface="+mn-ea"/>
                <a:cs typeface="+mn-cs"/>
              </a:rPr>
              <a:t>Than</a:t>
            </a:r>
            <a:r>
              <a:rPr lang="fr-FR" sz="1200" b="1" kern="1200" dirty="0" smtClean="0">
                <a:solidFill>
                  <a:schemeClr val="tx1"/>
                </a:solidFill>
                <a:effectLst/>
                <a:latin typeface="+mn-lt"/>
                <a:ea typeface="+mn-ea"/>
                <a:cs typeface="+mn-cs"/>
              </a:rPr>
              <a:t>, the actions :</a:t>
            </a:r>
            <a:endParaRPr lang="fr-BE"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Communauties</a:t>
            </a:r>
            <a:r>
              <a:rPr lang="fr-FR" sz="1200" b="1" kern="1200" dirty="0" smtClean="0">
                <a:solidFill>
                  <a:schemeClr val="tx1"/>
                </a:solidFill>
                <a:effectLst/>
                <a:latin typeface="+mn-lt"/>
                <a:ea typeface="+mn-ea"/>
                <a:cs typeface="+mn-cs"/>
              </a:rPr>
              <a:t> of </a:t>
            </a:r>
            <a:r>
              <a:rPr lang="fr-FR" sz="1200" b="1" kern="1200" dirty="0" err="1" smtClean="0">
                <a:solidFill>
                  <a:schemeClr val="tx1"/>
                </a:solidFill>
                <a:effectLst/>
                <a:latin typeface="+mn-lt"/>
                <a:ea typeface="+mn-ea"/>
                <a:cs typeface="+mn-cs"/>
              </a:rPr>
              <a:t>pratices</a:t>
            </a:r>
            <a:r>
              <a:rPr lang="fr-FR" sz="1200" b="1" kern="1200" dirty="0" smtClean="0">
                <a:solidFill>
                  <a:schemeClr val="tx1"/>
                </a:solidFill>
                <a:effectLst/>
                <a:latin typeface="+mn-lt"/>
                <a:ea typeface="+mn-ea"/>
                <a:cs typeface="+mn-cs"/>
              </a:rPr>
              <a:t> and cross-border collaborative </a:t>
            </a:r>
            <a:r>
              <a:rPr lang="fr-FR" sz="1200" b="1" kern="1200" dirty="0" err="1" smtClean="0">
                <a:solidFill>
                  <a:schemeClr val="tx1"/>
                </a:solidFill>
                <a:effectLst/>
                <a:latin typeface="+mn-lt"/>
                <a:ea typeface="+mn-ea"/>
                <a:cs typeface="+mn-cs"/>
              </a:rPr>
              <a:t>platform</a:t>
            </a:r>
            <a:r>
              <a:rPr lang="fr-FR" sz="1200" b="1"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Communities</a:t>
            </a:r>
            <a:r>
              <a:rPr lang="fr-FR" sz="1200" kern="1200" dirty="0" smtClean="0">
                <a:solidFill>
                  <a:schemeClr val="tx1"/>
                </a:solidFill>
                <a:effectLst/>
                <a:latin typeface="+mn-lt"/>
                <a:ea typeface="+mn-ea"/>
                <a:cs typeface="+mn-cs"/>
              </a:rPr>
              <a:t> of practices are groups of people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share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knowledges</a:t>
            </a:r>
            <a:r>
              <a:rPr lang="fr-FR" sz="1200" kern="1200" dirty="0" smtClean="0">
                <a:solidFill>
                  <a:schemeClr val="tx1"/>
                </a:solidFill>
                <a:effectLst/>
                <a:latin typeface="+mn-lt"/>
                <a:ea typeface="+mn-ea"/>
                <a:cs typeface="+mn-cs"/>
              </a:rPr>
              <a:t> and practices about the promotion of global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inclusion, </a:t>
            </a:r>
            <a:r>
              <a:rPr lang="fr-FR" sz="1200" kern="1200" dirty="0" err="1" smtClean="0">
                <a:solidFill>
                  <a:schemeClr val="tx1"/>
                </a:solidFill>
                <a:effectLst/>
                <a:latin typeface="+mn-lt"/>
                <a:ea typeface="+mn-ea"/>
                <a:cs typeface="+mn-cs"/>
              </a:rPr>
              <a:t>quality</a:t>
            </a:r>
            <a:r>
              <a:rPr lang="fr-FR" sz="1200" kern="1200" dirty="0" smtClean="0">
                <a:solidFill>
                  <a:schemeClr val="tx1"/>
                </a:solidFill>
                <a:effectLst/>
                <a:latin typeface="+mn-lt"/>
                <a:ea typeface="+mn-ea"/>
                <a:cs typeface="+mn-cs"/>
              </a:rPr>
              <a:t> of live, cross-border </a:t>
            </a:r>
            <a:r>
              <a:rPr lang="fr-FR" sz="1200" kern="1200" dirty="0" err="1" smtClean="0">
                <a:solidFill>
                  <a:schemeClr val="tx1"/>
                </a:solidFill>
                <a:effectLst/>
                <a:latin typeface="+mn-lt"/>
                <a:ea typeface="+mn-ea"/>
                <a:cs typeface="+mn-cs"/>
              </a:rPr>
              <a:t>mobility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Across</a:t>
            </a:r>
            <a:r>
              <a:rPr lang="fr-FR" sz="1200" kern="1200" dirty="0" smtClean="0">
                <a:solidFill>
                  <a:schemeClr val="tx1"/>
                </a:solidFill>
                <a:effectLst/>
                <a:latin typeface="+mn-lt"/>
                <a:ea typeface="+mn-ea"/>
                <a:cs typeface="+mn-cs"/>
              </a:rPr>
              <a:t> </a:t>
            </a:r>
            <a:r>
              <a:rPr lang="fr-BE" sz="1200" kern="1200" dirty="0" smtClean="0">
                <a:solidFill>
                  <a:schemeClr val="tx1"/>
                </a:solidFill>
                <a:effectLst/>
                <a:latin typeface="+mn-lt"/>
                <a:ea typeface="+mn-ea"/>
                <a:cs typeface="+mn-cs"/>
              </a:rPr>
              <a:t>the establishment of communities of practices bringing together people with ID and professionals with the aim to test results of the research and tools developed. In this regard, the cross-border collaborative platform is also implemented. It’s also important that participants not only discuss the problems about these thematics, they also think about possible solutions to them and actions which need to be taken. </a:t>
            </a:r>
          </a:p>
          <a:p>
            <a:r>
              <a:rPr lang="fr-FR" sz="1200" b="1" kern="1200" dirty="0" smtClean="0">
                <a:solidFill>
                  <a:schemeClr val="tx1"/>
                </a:solidFill>
                <a:effectLst/>
                <a:latin typeface="+mn-lt"/>
                <a:ea typeface="+mn-ea"/>
                <a:cs typeface="+mn-cs"/>
              </a:rPr>
              <a:t>And </a:t>
            </a:r>
            <a:r>
              <a:rPr lang="fr-FR" sz="1200" b="1" kern="1200" dirty="0" err="1" smtClean="0">
                <a:solidFill>
                  <a:schemeClr val="tx1"/>
                </a:solidFill>
                <a:effectLst/>
                <a:latin typeface="+mn-lt"/>
                <a:ea typeface="+mn-ea"/>
                <a:cs typeface="+mn-cs"/>
              </a:rPr>
              <a:t>finally</a:t>
            </a:r>
            <a:r>
              <a:rPr lang="fr-FR" sz="1200" b="1" kern="1200" dirty="0" smtClean="0">
                <a:solidFill>
                  <a:schemeClr val="tx1"/>
                </a:solidFill>
                <a:effectLst/>
                <a:latin typeface="+mn-lt"/>
                <a:ea typeface="+mn-ea"/>
                <a:cs typeface="+mn-cs"/>
              </a:rPr>
              <a:t>, the trainings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Trainings for </a:t>
            </a:r>
            <a:r>
              <a:rPr lang="fr-FR" sz="1200" kern="1200" dirty="0" err="1" smtClean="0">
                <a:solidFill>
                  <a:schemeClr val="tx1"/>
                </a:solidFill>
                <a:effectLst/>
                <a:latin typeface="+mn-lt"/>
                <a:ea typeface="+mn-ea"/>
                <a:cs typeface="+mn-cs"/>
              </a:rPr>
              <a:t>moderators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communauties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pratices</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moderators</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professionnals</a:t>
            </a:r>
            <a:r>
              <a:rPr lang="fr-FR" sz="1200" kern="1200" dirty="0" smtClean="0">
                <a:solidFill>
                  <a:schemeClr val="tx1"/>
                </a:solidFill>
                <a:effectLst/>
                <a:latin typeface="+mn-lt"/>
                <a:ea typeface="+mn-ea"/>
                <a:cs typeface="+mn-cs"/>
              </a:rPr>
              <a:t> or </a:t>
            </a:r>
            <a:r>
              <a:rPr lang="fr-FR" sz="1200" kern="1200" dirty="0" err="1" smtClean="0">
                <a:solidFill>
                  <a:schemeClr val="tx1"/>
                </a:solidFill>
                <a:effectLst/>
                <a:latin typeface="+mn-lt"/>
                <a:ea typeface="+mn-ea"/>
                <a:cs typeface="+mn-cs"/>
              </a:rPr>
              <a:t>families</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Training to self-</a:t>
            </a:r>
            <a:r>
              <a:rPr lang="fr-FR" sz="1200" kern="1200" dirty="0" err="1" smtClean="0">
                <a:solidFill>
                  <a:schemeClr val="tx1"/>
                </a:solidFill>
                <a:effectLst/>
                <a:latin typeface="+mn-lt"/>
                <a:ea typeface="+mn-ea"/>
                <a:cs typeface="+mn-cs"/>
              </a:rPr>
              <a:t>determination</a:t>
            </a:r>
            <a:r>
              <a:rPr lang="fr-FR" sz="1200" kern="1200" dirty="0" smtClean="0">
                <a:solidFill>
                  <a:schemeClr val="tx1"/>
                </a:solidFill>
                <a:effectLst/>
                <a:latin typeface="+mn-lt"/>
                <a:ea typeface="+mn-ea"/>
                <a:cs typeface="+mn-cs"/>
              </a:rPr>
              <a:t> for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a:t>
            </a:r>
            <a:r>
              <a:rPr lang="fr-FR" sz="1200" kern="1200" dirty="0" err="1" smtClean="0">
                <a:solidFill>
                  <a:schemeClr val="tx1"/>
                </a:solidFill>
                <a:effectLst/>
                <a:latin typeface="+mn-lt"/>
                <a:ea typeface="+mn-ea"/>
                <a:cs typeface="+mn-cs"/>
              </a:rPr>
              <a:t>professionnals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families</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Tranings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trainers</a:t>
            </a:r>
            <a:r>
              <a:rPr lang="fr-FR" sz="1200" kern="1200" dirty="0" smtClean="0">
                <a:solidFill>
                  <a:schemeClr val="tx1"/>
                </a:solidFill>
                <a:effectLst/>
                <a:latin typeface="+mn-lt"/>
                <a:ea typeface="+mn-ea"/>
                <a:cs typeface="+mn-cs"/>
              </a:rPr>
              <a:t> for </a:t>
            </a:r>
            <a:r>
              <a:rPr lang="fr-FR" sz="1200" kern="1200" dirty="0" err="1" smtClean="0">
                <a:solidFill>
                  <a:schemeClr val="tx1"/>
                </a:solidFill>
                <a:effectLst/>
                <a:latin typeface="+mn-lt"/>
                <a:ea typeface="+mn-ea"/>
                <a:cs typeface="+mn-cs"/>
              </a:rPr>
              <a:t>professionnals</a:t>
            </a:r>
            <a:r>
              <a:rPr lang="fr-FR" sz="1200" kern="1200" dirty="0" smtClean="0">
                <a:solidFill>
                  <a:schemeClr val="tx1"/>
                </a:solidFill>
                <a:effectLst/>
                <a:latin typeface="+mn-lt"/>
                <a:ea typeface="+mn-ea"/>
                <a:cs typeface="+mn-cs"/>
              </a:rPr>
              <a:t>.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And </a:t>
            </a:r>
            <a:r>
              <a:rPr lang="fr-FR" sz="1200" kern="1200" dirty="0" err="1" smtClean="0">
                <a:solidFill>
                  <a:schemeClr val="tx1"/>
                </a:solidFill>
                <a:effectLst/>
                <a:latin typeface="+mn-lt"/>
                <a:ea typeface="+mn-ea"/>
                <a:cs typeface="+mn-cs"/>
              </a:rPr>
              <a:t>throught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these</a:t>
            </a:r>
            <a:r>
              <a:rPr lang="fr-FR" sz="1200" kern="1200" dirty="0" smtClean="0">
                <a:solidFill>
                  <a:schemeClr val="tx1"/>
                </a:solidFill>
                <a:effectLst/>
                <a:latin typeface="+mn-lt"/>
                <a:ea typeface="+mn-ea"/>
                <a:cs typeface="+mn-cs"/>
              </a:rPr>
              <a:t> 3 </a:t>
            </a:r>
            <a:r>
              <a:rPr lang="fr-FR" sz="1200" kern="1200" dirty="0" err="1" smtClean="0">
                <a:solidFill>
                  <a:schemeClr val="tx1"/>
                </a:solidFill>
                <a:effectLst/>
                <a:latin typeface="+mn-lt"/>
                <a:ea typeface="+mn-ea"/>
                <a:cs typeface="+mn-cs"/>
              </a:rPr>
              <a:t>workstreams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domains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promote</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establish</a:t>
            </a:r>
            <a:r>
              <a:rPr lang="fr-FR" sz="1200" kern="1200" dirty="0" smtClean="0">
                <a:solidFill>
                  <a:schemeClr val="tx1"/>
                </a:solidFill>
                <a:effectLst/>
                <a:latin typeface="+mn-lt"/>
                <a:ea typeface="+mn-ea"/>
                <a:cs typeface="+mn-cs"/>
              </a:rPr>
              <a:t> groups of « </a:t>
            </a:r>
            <a:r>
              <a:rPr lang="fr-FR" sz="1200" b="1" kern="1200" dirty="0" err="1" smtClean="0">
                <a:solidFill>
                  <a:schemeClr val="tx1"/>
                </a:solidFill>
                <a:effectLst/>
                <a:latin typeface="+mn-lt"/>
                <a:ea typeface="+mn-ea"/>
                <a:cs typeface="+mn-cs"/>
              </a:rPr>
              <a:t>Easy</a:t>
            </a:r>
            <a:r>
              <a:rPr lang="fr-FR" sz="1200" b="1" kern="1200" dirty="0" smtClean="0">
                <a:solidFill>
                  <a:schemeClr val="tx1"/>
                </a:solidFill>
                <a:effectLst/>
                <a:latin typeface="+mn-lt"/>
                <a:ea typeface="+mn-ea"/>
                <a:cs typeface="+mn-cs"/>
              </a:rPr>
              <a:t> to </a:t>
            </a:r>
            <a:r>
              <a:rPr lang="fr-FR" sz="1200" b="1" kern="1200" dirty="0" err="1" smtClean="0">
                <a:solidFill>
                  <a:schemeClr val="tx1"/>
                </a:solidFill>
                <a:effectLst/>
                <a:latin typeface="+mn-lt"/>
                <a:ea typeface="+mn-ea"/>
                <a:cs typeface="+mn-cs"/>
              </a:rPr>
              <a:t>read</a:t>
            </a:r>
            <a:r>
              <a:rPr lang="fr-FR" sz="1200" b="1" kern="1200" dirty="0" smtClean="0">
                <a:solidFill>
                  <a:schemeClr val="tx1"/>
                </a:solidFill>
                <a:effectLst/>
                <a:latin typeface="+mn-lt"/>
                <a:ea typeface="+mn-ea"/>
                <a:cs typeface="+mn-cs"/>
              </a:rPr>
              <a:t> and </a:t>
            </a:r>
            <a:r>
              <a:rPr lang="fr-FR" sz="1200" b="1" kern="1200" dirty="0" err="1" smtClean="0">
                <a:solidFill>
                  <a:schemeClr val="tx1"/>
                </a:solidFill>
                <a:effectLst/>
                <a:latin typeface="+mn-lt"/>
                <a:ea typeface="+mn-ea"/>
                <a:cs typeface="+mn-cs"/>
              </a:rPr>
              <a:t>understand</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because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want</a:t>
            </a:r>
            <a:r>
              <a:rPr lang="fr-FR" sz="1200" kern="1200" dirty="0" smtClean="0">
                <a:solidFill>
                  <a:schemeClr val="tx1"/>
                </a:solidFill>
                <a:effectLst/>
                <a:latin typeface="+mn-lt"/>
                <a:ea typeface="+mn-ea"/>
                <a:cs typeface="+mn-cs"/>
              </a:rPr>
              <a:t> people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ID have all information about the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of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and the </a:t>
            </a:r>
            <a:r>
              <a:rPr lang="fr-FR" sz="1200" kern="1200" dirty="0" err="1" smtClean="0">
                <a:solidFill>
                  <a:schemeClr val="tx1"/>
                </a:solidFill>
                <a:effectLst/>
                <a:latin typeface="+mn-lt"/>
                <a:ea typeface="+mn-ea"/>
                <a:cs typeface="+mn-cs"/>
              </a:rPr>
              <a:t>activities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even</a:t>
            </a:r>
            <a:r>
              <a:rPr lang="fr-FR" sz="1200" kern="1200" dirty="0" smtClean="0">
                <a:solidFill>
                  <a:schemeClr val="tx1"/>
                </a:solidFill>
                <a:effectLst/>
                <a:latin typeface="+mn-lt"/>
                <a:ea typeface="+mn-ea"/>
                <a:cs typeface="+mn-cs"/>
              </a:rPr>
              <a:t> if </a:t>
            </a:r>
            <a:r>
              <a:rPr lang="fr-FR" sz="1200" kern="1200" dirty="0" err="1" smtClean="0">
                <a:solidFill>
                  <a:schemeClr val="tx1"/>
                </a:solidFill>
                <a:effectLst/>
                <a:latin typeface="+mn-lt"/>
                <a:ea typeface="+mn-ea"/>
                <a:cs typeface="+mn-cs"/>
              </a:rPr>
              <a:t>they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don’t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directly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participate</a:t>
            </a:r>
            <a:r>
              <a:rPr lang="fr-FR" sz="1200" kern="1200" dirty="0" smtClean="0">
                <a:solidFill>
                  <a:schemeClr val="tx1"/>
                </a:solidFill>
                <a:effectLst/>
                <a:latin typeface="+mn-lt"/>
                <a:ea typeface="+mn-ea"/>
                <a:cs typeface="+mn-cs"/>
              </a:rPr>
              <a:t> to all </a:t>
            </a:r>
            <a:r>
              <a:rPr lang="fr-FR" sz="1200" kern="1200" dirty="0" err="1" smtClean="0">
                <a:solidFill>
                  <a:schemeClr val="tx1"/>
                </a:solidFill>
                <a:effectLst/>
                <a:latin typeface="+mn-lt"/>
                <a:ea typeface="+mn-ea"/>
                <a:cs typeface="+mn-cs"/>
              </a:rPr>
              <a:t>activities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these</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opportunity</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giving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their</a:t>
            </a:r>
            <a:r>
              <a:rPr lang="fr-FR" sz="1200" kern="1200" dirty="0" smtClean="0">
                <a:solidFill>
                  <a:schemeClr val="tx1"/>
                </a:solidFill>
                <a:effectLst/>
                <a:latin typeface="+mn-lt"/>
                <a:ea typeface="+mn-ea"/>
                <a:cs typeface="+mn-cs"/>
              </a:rPr>
              <a:t> opinion and </a:t>
            </a:r>
            <a:r>
              <a:rPr lang="fr-FR" sz="1200" kern="1200" dirty="0" err="1" smtClean="0">
                <a:solidFill>
                  <a:schemeClr val="tx1"/>
                </a:solidFill>
                <a:effectLst/>
                <a:latin typeface="+mn-lt"/>
                <a:ea typeface="+mn-ea"/>
                <a:cs typeface="+mn-cs"/>
              </a:rPr>
              <a:t>what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think</a:t>
            </a:r>
            <a:r>
              <a:rPr lang="fr-FR" sz="1200" kern="1200" dirty="0" smtClean="0">
                <a:solidFill>
                  <a:schemeClr val="tx1"/>
                </a:solidFill>
                <a:effectLst/>
                <a:latin typeface="+mn-lt"/>
                <a:ea typeface="+mn-ea"/>
                <a:cs typeface="+mn-cs"/>
              </a:rPr>
              <a:t> about the </a:t>
            </a:r>
            <a:r>
              <a:rPr lang="fr-FR" sz="1200" kern="1200" dirty="0" err="1" smtClean="0">
                <a:solidFill>
                  <a:schemeClr val="tx1"/>
                </a:solidFill>
                <a:effectLst/>
                <a:latin typeface="+mn-lt"/>
                <a:ea typeface="+mn-ea"/>
                <a:cs typeface="+mn-cs"/>
              </a:rPr>
              <a:t>project</a:t>
            </a:r>
            <a:r>
              <a:rPr lang="fr-FR" sz="1200" kern="1200" dirty="0" smtClean="0">
                <a:solidFill>
                  <a:schemeClr val="tx1"/>
                </a:solidFill>
                <a:effectLst/>
                <a:latin typeface="+mn-lt"/>
                <a:ea typeface="+mn-ea"/>
                <a:cs typeface="+mn-cs"/>
              </a:rPr>
              <a:t>, but </a:t>
            </a:r>
            <a:r>
              <a:rPr lang="fr-FR" sz="1200" kern="1200" dirty="0" err="1" smtClean="0">
                <a:solidFill>
                  <a:schemeClr val="tx1"/>
                </a:solidFill>
                <a:effectLst/>
                <a:latin typeface="+mn-lt"/>
                <a:ea typeface="+mn-ea"/>
                <a:cs typeface="+mn-cs"/>
              </a:rPr>
              <a:t>also</a:t>
            </a:r>
            <a:r>
              <a:rPr lang="fr-FR" sz="1200" kern="1200" dirty="0" smtClean="0">
                <a:solidFill>
                  <a:schemeClr val="tx1"/>
                </a:solidFill>
                <a:effectLst/>
                <a:latin typeface="+mn-lt"/>
                <a:ea typeface="+mn-ea"/>
                <a:cs typeface="+mn-cs"/>
              </a:rPr>
              <a:t> about </a:t>
            </a:r>
            <a:r>
              <a:rPr lang="fr-FR" sz="1200" kern="1200" dirty="0" err="1" smtClean="0">
                <a:solidFill>
                  <a:schemeClr val="tx1"/>
                </a:solidFill>
                <a:effectLst/>
                <a:latin typeface="+mn-lt"/>
                <a:ea typeface="+mn-ea"/>
                <a:cs typeface="+mn-cs"/>
              </a:rPr>
              <a:t>what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professionnals</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families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share</a:t>
            </a:r>
            <a:r>
              <a:rPr lang="fr-FR" sz="1200" kern="1200" dirty="0" smtClean="0">
                <a:solidFill>
                  <a:schemeClr val="tx1"/>
                </a:solidFill>
                <a:effectLst/>
                <a:latin typeface="+mn-lt"/>
                <a:ea typeface="+mn-ea"/>
                <a:cs typeface="+mn-cs"/>
              </a:rPr>
              <a:t> in the </a:t>
            </a:r>
            <a:r>
              <a:rPr lang="fr-FR" sz="1200" kern="1200" dirty="0" err="1" smtClean="0">
                <a:solidFill>
                  <a:schemeClr val="tx1"/>
                </a:solidFill>
                <a:effectLst/>
                <a:latin typeface="+mn-lt"/>
                <a:ea typeface="+mn-ea"/>
                <a:cs typeface="+mn-cs"/>
              </a:rPr>
              <a:t>communauties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pratices</a:t>
            </a:r>
            <a:r>
              <a:rPr lang="fr-FR" sz="1200" kern="1200" dirty="0" smtClean="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9</a:t>
            </a:fld>
            <a:endParaRPr lang="fr-BE"/>
          </a:p>
        </p:txBody>
      </p:sp>
    </p:spTree>
    <p:extLst>
      <p:ext uri="{BB962C8B-B14F-4D97-AF65-F5344CB8AC3E}">
        <p14:creationId xmlns:p14="http://schemas.microsoft.com/office/powerpoint/2010/main" val="1301402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15" name="Image 14" descr="fondPPT2.jpg"/>
          <p:cNvPicPr>
            <a:picLocks noChangeAspect="1"/>
          </p:cNvPicPr>
          <p:nvPr userDrawn="1"/>
        </p:nvPicPr>
        <p:blipFill>
          <a:blip r:embed="rId2" cstate="print"/>
          <a:stretch>
            <a:fillRect/>
          </a:stretch>
        </p:blipFill>
        <p:spPr>
          <a:xfrm>
            <a:off x="36512" y="0"/>
            <a:ext cx="9144000" cy="6858000"/>
          </a:xfrm>
          <a:prstGeom prst="rect">
            <a:avLst/>
          </a:prstGeom>
        </p:spPr>
      </p:pic>
      <p:sp>
        <p:nvSpPr>
          <p:cNvPr id="2" name="Titre 1"/>
          <p:cNvSpPr>
            <a:spLocks noGrp="1"/>
          </p:cNvSpPr>
          <p:nvPr>
            <p:ph type="ctrTitle"/>
          </p:nvPr>
        </p:nvSpPr>
        <p:spPr>
          <a:xfrm>
            <a:off x="685800" y="2130425"/>
            <a:ext cx="7772400" cy="1470025"/>
          </a:xfrm>
        </p:spPr>
        <p:txBody>
          <a:bodyPr/>
          <a:lstStyle>
            <a:lvl1pPr algn="ctr">
              <a:defRPr>
                <a:solidFill>
                  <a:srgbClr val="000099"/>
                </a:solidFill>
              </a:defRPr>
            </a:lvl1pPr>
          </a:lstStyle>
          <a:p>
            <a:r>
              <a:rPr lang="fr-FR" dirty="0"/>
              <a:t>Cliquez pour modifier le style du titre</a:t>
            </a:r>
            <a:endParaRPr lang="fr-BE"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1786" y="662592"/>
            <a:ext cx="3518831" cy="1420967"/>
          </a:xfrm>
          <a:prstGeom prst="rect">
            <a:avLst/>
          </a:prstGeom>
        </p:spPr>
      </p:pic>
      <p:grpSp>
        <p:nvGrpSpPr>
          <p:cNvPr id="4" name="Grouper 3"/>
          <p:cNvGrpSpPr/>
          <p:nvPr userDrawn="1"/>
        </p:nvGrpSpPr>
        <p:grpSpPr>
          <a:xfrm>
            <a:off x="2051720" y="6200353"/>
            <a:ext cx="6336704" cy="657647"/>
            <a:chOff x="2051720" y="6200353"/>
            <a:chExt cx="6336704" cy="657647"/>
          </a:xfrm>
        </p:grpSpPr>
        <p:sp>
          <p:nvSpPr>
            <p:cNvPr id="9" name="ZoneTexte 10"/>
            <p:cNvSpPr txBox="1">
              <a:spLocks noChangeArrowheads="1"/>
            </p:cNvSpPr>
            <p:nvPr userDrawn="1"/>
          </p:nvSpPr>
          <p:spPr bwMode="auto">
            <a:xfrm>
              <a:off x="2051720" y="6503382"/>
              <a:ext cx="4608512" cy="200055"/>
            </a:xfrm>
            <a:prstGeom prst="rect">
              <a:avLst/>
            </a:prstGeom>
            <a:noFill/>
            <a:ln w="9525">
              <a:noFill/>
              <a:miter lim="800000"/>
              <a:headEnd/>
              <a:tailEnd/>
            </a:ln>
          </p:spPr>
          <p:txBody>
            <a:bodyPr wrap="square">
              <a:spAutoFit/>
            </a:bodyPr>
            <a:lstStyle/>
            <a:p>
              <a:pPr algn="ctr"/>
              <a:r>
                <a:rPr lang="fr-BE" sz="700" b="1" dirty="0">
                  <a:solidFill>
                    <a:srgbClr val="000099"/>
                  </a:solidFill>
                  <a:latin typeface="Open Sans" pitchFamily="34" charset="0"/>
                  <a:ea typeface="Open Sans" pitchFamily="34" charset="0"/>
                  <a:cs typeface="Open Sans" pitchFamily="34" charset="0"/>
                </a:rPr>
                <a:t>AVEC LE SOUTIEN DU FONDS EUROPÉEN DE DÉVELOPPEMENT RÉGIONAL</a:t>
              </a:r>
            </a:p>
          </p:txBody>
        </p:sp>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6218609" y="6200353"/>
              <a:ext cx="657647" cy="657647"/>
            </a:xfrm>
            <a:prstGeom prst="rect">
              <a:avLst/>
            </a:prstGeom>
          </p:spPr>
        </p:pic>
        <p:sp>
          <p:nvSpPr>
            <p:cNvPr id="3" name="ZoneTexte 2"/>
            <p:cNvSpPr txBox="1"/>
            <p:nvPr userDrawn="1"/>
          </p:nvSpPr>
          <p:spPr>
            <a:xfrm>
              <a:off x="6516216" y="6453336"/>
              <a:ext cx="1872208" cy="261610"/>
            </a:xfrm>
            <a:prstGeom prst="rect">
              <a:avLst/>
            </a:prstGeom>
            <a:noFill/>
          </p:spPr>
          <p:txBody>
            <a:bodyPr wrap="square" rtlCol="0">
              <a:spAutoFit/>
            </a:bodyPr>
            <a:lstStyle/>
            <a:p>
              <a:pPr algn="r"/>
              <a:r>
                <a:rPr lang="fr-FR" sz="1100" b="1" dirty="0" err="1">
                  <a:solidFill>
                    <a:srgbClr val="A36298"/>
                  </a:solidFill>
                  <a:latin typeface="Montserrat"/>
                </a:rPr>
                <a:t>www.isaid-project.eu</a:t>
              </a:r>
              <a:endParaRPr lang="fr-FR" sz="1100" b="1" dirty="0">
                <a:solidFill>
                  <a:srgbClr val="A36298"/>
                </a:solidFill>
                <a:latin typeface="Montserrat"/>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6" name="Image 5" descr="fondPPT2.jpg"/>
          <p:cNvPicPr>
            <a:picLocks noChangeAspect="1"/>
          </p:cNvPicPr>
          <p:nvPr userDrawn="1"/>
        </p:nvPicPr>
        <p:blipFill>
          <a:blip r:embed="rId2" cstate="print"/>
          <a:stretch>
            <a:fillRect/>
          </a:stretch>
        </p:blipFill>
        <p:spPr>
          <a:xfrm>
            <a:off x="-566358" y="15229"/>
            <a:ext cx="9144000" cy="6858000"/>
          </a:xfrm>
          <a:prstGeom prst="rect">
            <a:avLst/>
          </a:prstGeom>
        </p:spPr>
      </p:pic>
      <p:sp>
        <p:nvSpPr>
          <p:cNvPr id="11" name="Espace réservé du numéro de diapositive 5"/>
          <p:cNvSpPr>
            <a:spLocks noGrp="1"/>
          </p:cNvSpPr>
          <p:nvPr>
            <p:ph type="sldNum" sz="quarter" idx="4"/>
          </p:nvPr>
        </p:nvSpPr>
        <p:spPr>
          <a:xfrm>
            <a:off x="8100392" y="6448251"/>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a:t>
            </a:fld>
            <a:endParaRPr lang="fr-BE"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116632"/>
            <a:ext cx="2499594" cy="1009381"/>
          </a:xfrm>
          <a:prstGeom prst="rect">
            <a:avLst/>
          </a:prstGeom>
        </p:spPr>
      </p:pic>
    </p:spTree>
    <p:extLst>
      <p:ext uri="{BB962C8B-B14F-4D97-AF65-F5344CB8AC3E}">
        <p14:creationId xmlns:p14="http://schemas.microsoft.com/office/powerpoint/2010/main" val="47336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1">
    <p:spTree>
      <p:nvGrpSpPr>
        <p:cNvPr id="1" name=""/>
        <p:cNvGrpSpPr/>
        <p:nvPr/>
      </p:nvGrpSpPr>
      <p:grpSpPr>
        <a:xfrm>
          <a:off x="0" y="0"/>
          <a:ext cx="0" cy="0"/>
          <a:chOff x="0" y="0"/>
          <a:chExt cx="0" cy="0"/>
        </a:xfrm>
      </p:grpSpPr>
      <p:pic>
        <p:nvPicPr>
          <p:cNvPr id="6" name="Image 5" descr="fondPPT2.jpg"/>
          <p:cNvPicPr>
            <a:picLocks noChangeAspect="1"/>
          </p:cNvPicPr>
          <p:nvPr userDrawn="1"/>
        </p:nvPicPr>
        <p:blipFill>
          <a:blip r:embed="rId2" cstate="print"/>
          <a:stretch>
            <a:fillRect/>
          </a:stretch>
        </p:blipFill>
        <p:spPr>
          <a:xfrm>
            <a:off x="-566358" y="15229"/>
            <a:ext cx="9144000" cy="6858000"/>
          </a:xfrm>
          <a:prstGeom prst="rect">
            <a:avLst/>
          </a:prstGeom>
        </p:spPr>
      </p:pic>
      <p:sp>
        <p:nvSpPr>
          <p:cNvPr id="11" name="Espace réservé du numéro de diapositive 5"/>
          <p:cNvSpPr>
            <a:spLocks noGrp="1"/>
          </p:cNvSpPr>
          <p:nvPr>
            <p:ph type="sldNum" sz="quarter" idx="4"/>
          </p:nvPr>
        </p:nvSpPr>
        <p:spPr>
          <a:xfrm>
            <a:off x="8100392" y="6448251"/>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a:t>
            </a:fld>
            <a:endParaRPr lang="fr-BE"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116632"/>
            <a:ext cx="2499594" cy="10093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637949" y="322492"/>
            <a:ext cx="4156136" cy="10081120"/>
          </a:xfrm>
          <a:prstGeom prst="rect">
            <a:avLst/>
          </a:prstGeom>
        </p:spPr>
      </p:pic>
      <p:sp>
        <p:nvSpPr>
          <p:cNvPr id="3" name="Espace réservé du numéro de diapositive 2"/>
          <p:cNvSpPr>
            <a:spLocks noGrp="1"/>
          </p:cNvSpPr>
          <p:nvPr>
            <p:ph type="sldNum" sz="quarter" idx="10"/>
          </p:nvPr>
        </p:nvSpPr>
        <p:spPr>
          <a:xfrm>
            <a:off x="8100392" y="6448251"/>
            <a:ext cx="576064" cy="365125"/>
          </a:xfrm>
          <a:prstGeom prst="rect">
            <a:avLst/>
          </a:prstGeom>
        </p:spPr>
        <p:txBody>
          <a:bodyPr/>
          <a:lstStyle/>
          <a:p>
            <a:fld id="{59649E7E-1DDF-4917-9840-1400783AFAEF}" type="slidenum">
              <a:rPr lang="fr-BE" smtClean="0"/>
              <a:pPr/>
              <a:t>‹#›</a:t>
            </a:fld>
            <a:endParaRPr lang="fr-BE" dirty="0"/>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6216" y="116632"/>
            <a:ext cx="2499594" cy="1009381"/>
          </a:xfrm>
          <a:prstGeom prst="rect">
            <a:avLst/>
          </a:prstGeom>
        </p:spPr>
      </p:pic>
    </p:spTree>
    <p:extLst>
      <p:ext uri="{BB962C8B-B14F-4D97-AF65-F5344CB8AC3E}">
        <p14:creationId xmlns:p14="http://schemas.microsoft.com/office/powerpoint/2010/main" val="205315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4" name="Image 3" descr="fondPPT2.jpg"/>
          <p:cNvPicPr>
            <a:picLocks noChangeAspect="1"/>
          </p:cNvPicPr>
          <p:nvPr userDrawn="1"/>
        </p:nvPicPr>
        <p:blipFill>
          <a:blip r:embed="rId2" cstate="print"/>
          <a:stretch>
            <a:fillRect/>
          </a:stretch>
        </p:blipFill>
        <p:spPr>
          <a:xfrm>
            <a:off x="-566358" y="15229"/>
            <a:ext cx="9144000" cy="6858000"/>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608" y="3393187"/>
            <a:ext cx="8093521" cy="1908021"/>
          </a:xfrm>
          <a:prstGeom prst="rect">
            <a:avLst/>
          </a:prstGeom>
        </p:spPr>
      </p:pic>
      <p:pic>
        <p:nvPicPr>
          <p:cNvPr id="7" name="Imag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7824" y="533788"/>
            <a:ext cx="3384376" cy="1366671"/>
          </a:xfrm>
          <a:prstGeom prst="rect">
            <a:avLst/>
          </a:prstGeom>
        </p:spPr>
      </p:pic>
      <p:sp>
        <p:nvSpPr>
          <p:cNvPr id="2" name="ZoneTexte 1"/>
          <p:cNvSpPr txBox="1"/>
          <p:nvPr userDrawn="1"/>
        </p:nvSpPr>
        <p:spPr>
          <a:xfrm>
            <a:off x="1043608" y="3068960"/>
            <a:ext cx="4392488" cy="307777"/>
          </a:xfrm>
          <a:prstGeom prst="rect">
            <a:avLst/>
          </a:prstGeom>
          <a:noFill/>
        </p:spPr>
        <p:txBody>
          <a:bodyPr wrap="square" rtlCol="0">
            <a:spAutoFit/>
          </a:bodyPr>
          <a:lstStyle/>
          <a:p>
            <a:r>
              <a:rPr lang="fr-FR" sz="1400" b="1" dirty="0">
                <a:solidFill>
                  <a:srgbClr val="A36298"/>
                </a:solidFill>
                <a:latin typeface="Montserrat"/>
              </a:rPr>
              <a:t>Projet</a:t>
            </a:r>
            <a:r>
              <a:rPr lang="fr-FR" sz="1400" b="1" baseline="0" dirty="0">
                <a:solidFill>
                  <a:srgbClr val="A36298"/>
                </a:solidFill>
                <a:latin typeface="Montserrat"/>
              </a:rPr>
              <a:t> réalisé en partenariat</a:t>
            </a:r>
            <a:endParaRPr lang="fr-FR" sz="1400" b="1" dirty="0">
              <a:solidFill>
                <a:srgbClr val="A36298"/>
              </a:solidFill>
              <a:latin typeface="Montserrat"/>
            </a:endParaRPr>
          </a:p>
        </p:txBody>
      </p:sp>
      <p:sp>
        <p:nvSpPr>
          <p:cNvPr id="8" name="ZoneTexte 10"/>
          <p:cNvSpPr txBox="1">
            <a:spLocks noChangeArrowheads="1"/>
          </p:cNvSpPr>
          <p:nvPr userDrawn="1"/>
        </p:nvSpPr>
        <p:spPr bwMode="auto">
          <a:xfrm>
            <a:off x="2699792" y="6541313"/>
            <a:ext cx="4608512" cy="200055"/>
          </a:xfrm>
          <a:prstGeom prst="rect">
            <a:avLst/>
          </a:prstGeom>
          <a:noFill/>
          <a:ln w="9525">
            <a:noFill/>
            <a:miter lim="800000"/>
            <a:headEnd/>
            <a:tailEnd/>
          </a:ln>
        </p:spPr>
        <p:txBody>
          <a:bodyPr wrap="square">
            <a:spAutoFit/>
          </a:bodyPr>
          <a:lstStyle/>
          <a:p>
            <a:pPr algn="ctr"/>
            <a:r>
              <a:rPr lang="fr-BE" sz="700" b="1" dirty="0">
                <a:solidFill>
                  <a:srgbClr val="000099"/>
                </a:solidFill>
                <a:latin typeface="Open Sans" pitchFamily="34" charset="0"/>
                <a:ea typeface="Open Sans" pitchFamily="34" charset="0"/>
                <a:cs typeface="Open Sans" pitchFamily="34" charset="0"/>
              </a:rPr>
              <a:t>AVEC LE SOUTIEN DU FONDS EUROPÉEN DE DÉVELOPPEMENT RÉGIONAL</a:t>
            </a:r>
          </a:p>
        </p:txBody>
      </p:sp>
      <p:sp>
        <p:nvSpPr>
          <p:cNvPr id="9" name="ZoneTexte 8"/>
          <p:cNvSpPr txBox="1"/>
          <p:nvPr userDrawn="1"/>
        </p:nvSpPr>
        <p:spPr>
          <a:xfrm>
            <a:off x="6156176" y="3095962"/>
            <a:ext cx="2808312" cy="47705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400" b="1" dirty="0" err="1">
                <a:solidFill>
                  <a:srgbClr val="A36298"/>
                </a:solidFill>
                <a:latin typeface="Montserrat"/>
              </a:rPr>
              <a:t>www.isaid-project.eu</a:t>
            </a:r>
            <a:endParaRPr lang="fr-FR" sz="1400" b="1" dirty="0">
              <a:solidFill>
                <a:srgbClr val="A36298"/>
              </a:solidFill>
              <a:latin typeface="Montserrat"/>
            </a:endParaRPr>
          </a:p>
          <a:p>
            <a:pPr algn="r"/>
            <a:endParaRPr lang="fr-FR" sz="1100" dirty="0">
              <a:solidFill>
                <a:srgbClr val="9FAEE5"/>
              </a:solidFill>
              <a:latin typeface="Montserrat"/>
            </a:endParaRPr>
          </a:p>
        </p:txBody>
      </p:sp>
      <p:cxnSp>
        <p:nvCxnSpPr>
          <p:cNvPr id="6" name="Connecteur droit 5"/>
          <p:cNvCxnSpPr/>
          <p:nvPr userDrawn="1"/>
        </p:nvCxnSpPr>
        <p:spPr>
          <a:xfrm>
            <a:off x="1115616" y="3429000"/>
            <a:ext cx="7848872" cy="0"/>
          </a:xfrm>
          <a:prstGeom prst="line">
            <a:avLst/>
          </a:prstGeom>
          <a:ln w="12700">
            <a:solidFill>
              <a:srgbClr val="A36298"/>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1670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75656" y="980728"/>
            <a:ext cx="7211144" cy="836712"/>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1475656" y="2060848"/>
            <a:ext cx="7211144" cy="37772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1" r:id="rId5"/>
  </p:sldLayoutIdLst>
  <p:hf hdr="0" ftr="0" dt="0"/>
  <p:txStyles>
    <p:title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p:titleStyle>
    <p:bodyStyle>
      <a:lvl1pPr marL="342900" indent="-342900" algn="l" defTabSz="914400" rtl="0" eaLnBrk="1" latinLnBrk="0" hangingPunct="1">
        <a:spcBef>
          <a:spcPct val="20000"/>
        </a:spcBef>
        <a:buClr>
          <a:srgbClr val="9FAEE5"/>
        </a:buClr>
        <a:buFont typeface="Arial" pitchFamily="34" charset="0"/>
        <a:buChar char="•"/>
        <a:defRPr sz="2000" kern="1200">
          <a:solidFill>
            <a:schemeClr val="tx2"/>
          </a:solidFill>
          <a:latin typeface="Montserrat" pitchFamily="50" charset="0"/>
          <a:ea typeface="+mn-ea"/>
          <a:cs typeface="Montserrat" pitchFamily="50" charset="0"/>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isaid-project.e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1972798"/>
            <a:ext cx="7344816" cy="1837442"/>
          </a:xfrm>
        </p:spPr>
        <p:txBody>
          <a:bodyPr anchor="t" anchorCtr="0">
            <a:normAutofit fontScale="90000"/>
          </a:bodyPr>
          <a:lstStyle/>
          <a:p>
            <a:pPr>
              <a:spcAft>
                <a:spcPts val="600"/>
              </a:spcAft>
            </a:pPr>
            <a:r>
              <a:rPr lang="fr-BE" sz="2700" b="1" dirty="0">
                <a:solidFill>
                  <a:srgbClr val="A36298"/>
                </a:solidFill>
                <a:latin typeface="+mj-lt"/>
                <a:cs typeface="Calibri" panose="020F0502020204030204" pitchFamily="34" charset="0"/>
              </a:rPr>
              <a:t/>
            </a:r>
            <a:br>
              <a:rPr lang="fr-BE" sz="2700" b="1" dirty="0">
                <a:solidFill>
                  <a:srgbClr val="A36298"/>
                </a:solidFill>
                <a:latin typeface="+mj-lt"/>
                <a:cs typeface="Calibri" panose="020F0502020204030204" pitchFamily="34" charset="0"/>
              </a:rPr>
            </a:br>
            <a:r>
              <a:rPr lang="en-GB" sz="3600" b="1" dirty="0">
                <a:latin typeface="Calibri" panose="020F0502020204030204" pitchFamily="34" charset="0"/>
                <a:cs typeface="Calibri" panose="020F0502020204030204" pitchFamily="34" charset="0"/>
              </a:rPr>
              <a:t>Europe in Action conference</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fr-BE" sz="2700" i="1" dirty="0">
                <a:latin typeface="Calibri" panose="020F0502020204030204" pitchFamily="34" charset="0"/>
                <a:cs typeface="Calibri" panose="020F0502020204030204" pitchFamily="34" charset="0"/>
              </a:rPr>
              <a:t>Vilnius – June 7, 2019</a:t>
            </a:r>
            <a:r>
              <a:rPr lang="fr-BE" sz="2700" dirty="0">
                <a:solidFill>
                  <a:srgbClr val="A36298"/>
                </a:solidFill>
                <a:latin typeface="Calibri" panose="020F0502020204030204" pitchFamily="34" charset="0"/>
                <a:cs typeface="Calibri" panose="020F0502020204030204" pitchFamily="34" charset="0"/>
              </a:rPr>
              <a:t/>
            </a:r>
            <a:br>
              <a:rPr lang="fr-BE" sz="2700" dirty="0">
                <a:solidFill>
                  <a:srgbClr val="A36298"/>
                </a:solidFill>
                <a:latin typeface="Calibri" panose="020F0502020204030204" pitchFamily="34" charset="0"/>
                <a:cs typeface="Calibri" panose="020F0502020204030204" pitchFamily="34" charset="0"/>
              </a:rPr>
            </a:br>
            <a:r>
              <a:rPr lang="fr-BE" sz="2700" dirty="0">
                <a:solidFill>
                  <a:srgbClr val="A36298"/>
                </a:solidFill>
                <a:latin typeface="Calibri" panose="020F0502020204030204" pitchFamily="34" charset="0"/>
                <a:cs typeface="Calibri" panose="020F0502020204030204" pitchFamily="34" charset="0"/>
              </a:rPr>
              <a:t/>
            </a:r>
            <a:br>
              <a:rPr lang="fr-BE" sz="2700" dirty="0">
                <a:solidFill>
                  <a:srgbClr val="A36298"/>
                </a:solidFill>
                <a:latin typeface="Calibri" panose="020F0502020204030204" pitchFamily="34" charset="0"/>
                <a:cs typeface="Calibri" panose="020F0502020204030204" pitchFamily="34" charset="0"/>
              </a:rPr>
            </a:br>
            <a:r>
              <a:rPr lang="fr-FR" sz="1800" dirty="0">
                <a:solidFill>
                  <a:srgbClr val="A36298"/>
                </a:solidFill>
                <a:cs typeface="Calibri" pitchFamily="34" charset="0"/>
              </a:rPr>
              <a:t/>
            </a:r>
            <a:br>
              <a:rPr lang="fr-FR" sz="1800" dirty="0">
                <a:solidFill>
                  <a:srgbClr val="A36298"/>
                </a:solidFill>
                <a:cs typeface="Calibri" pitchFamily="34" charset="0"/>
              </a:rPr>
            </a:br>
            <a:r>
              <a:rPr lang="fr-FR" sz="1800" dirty="0">
                <a:solidFill>
                  <a:srgbClr val="A36298"/>
                </a:solidFill>
                <a:cs typeface="Calibri" pitchFamily="34" charset="0"/>
              </a:rPr>
              <a:t/>
            </a:r>
            <a:br>
              <a:rPr lang="fr-FR" sz="1800" dirty="0">
                <a:solidFill>
                  <a:srgbClr val="A36298"/>
                </a:solidFill>
                <a:cs typeface="Calibri" pitchFamily="34" charset="0"/>
              </a:rPr>
            </a:br>
            <a:endParaRPr lang="fr-BE" sz="2025" i="1" dirty="0">
              <a:solidFill>
                <a:srgbClr val="A36298"/>
              </a:solidFill>
            </a:endParaRPr>
          </a:p>
        </p:txBody>
      </p:sp>
      <p:pic>
        <p:nvPicPr>
          <p:cNvPr id="1026" name="Picture 2" descr="RÃ©sultat de recherche d'images pour &quot;service d'orthopÃ©dagogie clinique umons&quot;">
            <a:extLst>
              <a:ext uri="{FF2B5EF4-FFF2-40B4-BE49-F238E27FC236}">
                <a16:creationId xmlns="" xmlns:a16="http://schemas.microsoft.com/office/drawing/2014/main" id="{B563D2D0-1BC3-4E36-A7E8-62EE968429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47" y="5949280"/>
            <a:ext cx="1187637" cy="8604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30054E7-0A6F-472F-B71A-2B180745780C}"/>
              </a:ext>
            </a:extLst>
          </p:cNvPr>
          <p:cNvSpPr/>
          <p:nvPr/>
        </p:nvSpPr>
        <p:spPr>
          <a:xfrm>
            <a:off x="1619672" y="3556321"/>
            <a:ext cx="7344816" cy="2646878"/>
          </a:xfrm>
          <a:prstGeom prst="rect">
            <a:avLst/>
          </a:prstGeom>
        </p:spPr>
        <p:txBody>
          <a:bodyPr wrap="square">
            <a:spAutoFit/>
          </a:bodyPr>
          <a:lstStyle/>
          <a:p>
            <a:pPr algn="ctr"/>
            <a:r>
              <a:rPr lang="fr-BE" sz="2400" b="1" dirty="0">
                <a:solidFill>
                  <a:srgbClr val="000099"/>
                </a:solidFill>
                <a:latin typeface="Calibri" panose="020F0502020204030204" pitchFamily="34" charset="0"/>
                <a:cs typeface="Calibri" panose="020F0502020204030204" pitchFamily="34" charset="0"/>
              </a:rPr>
              <a:t>I SAID </a:t>
            </a:r>
            <a:r>
              <a:rPr lang="fr-BE" sz="2400" dirty="0">
                <a:solidFill>
                  <a:srgbClr val="000099"/>
                </a:solidFill>
                <a:latin typeface="Calibri" panose="020F0502020204030204" pitchFamily="34" charset="0"/>
                <a:cs typeface="Calibri" panose="020F0502020204030204" pitchFamily="34" charset="0"/>
              </a:rPr>
              <a:t>Project : </a:t>
            </a:r>
            <a:r>
              <a:rPr lang="fr-FR" sz="2400" b="1" i="1" dirty="0" err="1">
                <a:solidFill>
                  <a:srgbClr val="000099"/>
                </a:solidFill>
                <a:latin typeface="Calibri" panose="020F0502020204030204" pitchFamily="34" charset="0"/>
                <a:cs typeface="Calibri" panose="020F0502020204030204" pitchFamily="34" charset="0"/>
              </a:rPr>
              <a:t>I</a:t>
            </a:r>
            <a:r>
              <a:rPr lang="fr-FR" sz="2400" i="1" dirty="0" err="1">
                <a:solidFill>
                  <a:srgbClr val="000099"/>
                </a:solidFill>
                <a:latin typeface="Calibri" panose="020F0502020204030204" pitchFamily="34" charset="0"/>
                <a:cs typeface="Calibri" panose="020F0502020204030204" pitchFamily="34" charset="0"/>
              </a:rPr>
              <a:t>nterregional</a:t>
            </a:r>
            <a:r>
              <a:rPr lang="fr-FR" sz="2400" i="1" dirty="0">
                <a:solidFill>
                  <a:srgbClr val="000099"/>
                </a:solidFill>
                <a:latin typeface="Calibri" panose="020F0502020204030204" pitchFamily="34" charset="0"/>
                <a:cs typeface="Calibri" panose="020F0502020204030204" pitchFamily="34" charset="0"/>
              </a:rPr>
              <a:t> Platform for Innovation in </a:t>
            </a:r>
            <a:r>
              <a:rPr lang="fr-FR" sz="2400" b="1" i="1" dirty="0">
                <a:solidFill>
                  <a:srgbClr val="000099"/>
                </a:solidFill>
                <a:latin typeface="Calibri" panose="020F0502020204030204" pitchFamily="34" charset="0"/>
                <a:cs typeface="Calibri" panose="020F0502020204030204" pitchFamily="34" charset="0"/>
              </a:rPr>
              <a:t>S</a:t>
            </a:r>
            <a:r>
              <a:rPr lang="fr-FR" sz="2400" i="1" dirty="0">
                <a:solidFill>
                  <a:srgbClr val="000099"/>
                </a:solidFill>
                <a:latin typeface="Calibri" panose="020F0502020204030204" pitchFamily="34" charset="0"/>
                <a:cs typeface="Calibri" panose="020F0502020204030204" pitchFamily="34" charset="0"/>
              </a:rPr>
              <a:t>elf-</a:t>
            </a:r>
            <a:r>
              <a:rPr lang="fr-FR" sz="2400" i="1" dirty="0" err="1">
                <a:solidFill>
                  <a:srgbClr val="000099"/>
                </a:solidFill>
                <a:latin typeface="Calibri" panose="020F0502020204030204" pitchFamily="34" charset="0"/>
                <a:cs typeface="Calibri" panose="020F0502020204030204" pitchFamily="34" charset="0"/>
              </a:rPr>
              <a:t>determination</a:t>
            </a:r>
            <a:r>
              <a:rPr lang="fr-FR" sz="2400" i="1" dirty="0">
                <a:solidFill>
                  <a:srgbClr val="000099"/>
                </a:solidFill>
                <a:latin typeface="Calibri" panose="020F0502020204030204" pitchFamily="34" charset="0"/>
                <a:cs typeface="Calibri" panose="020F0502020204030204" pitchFamily="34" charset="0"/>
              </a:rPr>
              <a:t>, </a:t>
            </a:r>
            <a:r>
              <a:rPr lang="fr-FR" sz="2400" b="1" i="1" dirty="0">
                <a:solidFill>
                  <a:srgbClr val="000099"/>
                </a:solidFill>
                <a:latin typeface="Calibri" panose="020F0502020204030204" pitchFamily="34" charset="0"/>
                <a:cs typeface="Calibri" panose="020F0502020204030204" pitchFamily="34" charset="0"/>
              </a:rPr>
              <a:t>A</a:t>
            </a:r>
            <a:r>
              <a:rPr lang="fr-FR" sz="2400" i="1" dirty="0">
                <a:solidFill>
                  <a:srgbClr val="000099"/>
                </a:solidFill>
                <a:latin typeface="Calibri" panose="020F0502020204030204" pitchFamily="34" charset="0"/>
                <a:cs typeface="Calibri" panose="020F0502020204030204" pitchFamily="34" charset="0"/>
              </a:rPr>
              <a:t>utonomy and </a:t>
            </a:r>
            <a:r>
              <a:rPr lang="fr-FR" sz="2400" b="1" i="1" dirty="0">
                <a:solidFill>
                  <a:srgbClr val="000099"/>
                </a:solidFill>
                <a:latin typeface="Calibri" panose="020F0502020204030204" pitchFamily="34" charset="0"/>
                <a:cs typeface="Calibri" panose="020F0502020204030204" pitchFamily="34" charset="0"/>
              </a:rPr>
              <a:t>I</a:t>
            </a:r>
            <a:r>
              <a:rPr lang="fr-FR" sz="2400" i="1" dirty="0">
                <a:solidFill>
                  <a:srgbClr val="000099"/>
                </a:solidFill>
                <a:latin typeface="Calibri" panose="020F0502020204030204" pitchFamily="34" charset="0"/>
                <a:cs typeface="Calibri" panose="020F0502020204030204" pitchFamily="34" charset="0"/>
              </a:rPr>
              <a:t>nclusion in people </a:t>
            </a:r>
            <a:r>
              <a:rPr lang="fr-FR" sz="2400" i="1" dirty="0" err="1">
                <a:solidFill>
                  <a:srgbClr val="000099"/>
                </a:solidFill>
                <a:latin typeface="Calibri" panose="020F0502020204030204" pitchFamily="34" charset="0"/>
                <a:cs typeface="Calibri" panose="020F0502020204030204" pitchFamily="34" charset="0"/>
              </a:rPr>
              <a:t>with</a:t>
            </a:r>
            <a:r>
              <a:rPr lang="fr-FR" sz="2400" i="1" dirty="0">
                <a:solidFill>
                  <a:srgbClr val="000099"/>
                </a:solidFill>
                <a:latin typeface="Calibri" panose="020F0502020204030204" pitchFamily="34" charset="0"/>
                <a:cs typeface="Calibri" panose="020F0502020204030204" pitchFamily="34" charset="0"/>
              </a:rPr>
              <a:t> </a:t>
            </a:r>
            <a:r>
              <a:rPr lang="fr-FR" sz="2400" b="1" i="1" dirty="0" err="1">
                <a:solidFill>
                  <a:srgbClr val="000099"/>
                </a:solidFill>
                <a:latin typeface="Calibri" panose="020F0502020204030204" pitchFamily="34" charset="0"/>
                <a:cs typeface="Calibri" panose="020F0502020204030204" pitchFamily="34" charset="0"/>
              </a:rPr>
              <a:t>D</a:t>
            </a:r>
            <a:r>
              <a:rPr lang="fr-FR" sz="2400" i="1" dirty="0" err="1">
                <a:solidFill>
                  <a:srgbClr val="000099"/>
                </a:solidFill>
                <a:latin typeface="Calibri" panose="020F0502020204030204" pitchFamily="34" charset="0"/>
                <a:cs typeface="Calibri" panose="020F0502020204030204" pitchFamily="34" charset="0"/>
              </a:rPr>
              <a:t>isability</a:t>
            </a:r>
            <a:r>
              <a:rPr lang="fr-BE" sz="2400" i="1" dirty="0">
                <a:solidFill>
                  <a:srgbClr val="A36298"/>
                </a:solidFill>
                <a:latin typeface="Calibri" panose="020F0502020204030204" pitchFamily="34" charset="0"/>
                <a:cs typeface="Calibri" panose="020F0502020204030204" pitchFamily="34" charset="0"/>
              </a:rPr>
              <a:t/>
            </a:r>
            <a:br>
              <a:rPr lang="fr-BE" sz="2400" i="1" dirty="0">
                <a:solidFill>
                  <a:srgbClr val="A36298"/>
                </a:solidFill>
                <a:latin typeface="Calibri" panose="020F0502020204030204" pitchFamily="34" charset="0"/>
                <a:cs typeface="Calibri" panose="020F0502020204030204" pitchFamily="34" charset="0"/>
              </a:rPr>
            </a:br>
            <a:r>
              <a:rPr lang="fr-BE" sz="2400" i="1" dirty="0">
                <a:solidFill>
                  <a:srgbClr val="A36298"/>
                </a:solidFill>
                <a:latin typeface="Calibri" panose="020F0502020204030204" pitchFamily="34" charset="0"/>
                <a:cs typeface="Calibri" panose="020F0502020204030204" pitchFamily="34" charset="0"/>
              </a:rPr>
              <a:t/>
            </a:r>
            <a:br>
              <a:rPr lang="fr-BE" sz="2400" i="1" dirty="0">
                <a:solidFill>
                  <a:srgbClr val="A36298"/>
                </a:solidFill>
                <a:latin typeface="Calibri" panose="020F0502020204030204" pitchFamily="34" charset="0"/>
                <a:cs typeface="Calibri" panose="020F0502020204030204" pitchFamily="34" charset="0"/>
              </a:rPr>
            </a:br>
            <a:r>
              <a:rPr lang="fr-BE" sz="2000" i="1" dirty="0">
                <a:solidFill>
                  <a:srgbClr val="A36298"/>
                </a:solidFill>
                <a:latin typeface="Calibri" panose="020F0502020204030204" pitchFamily="34" charset="0"/>
                <a:cs typeface="Calibri" panose="020F0502020204030204" pitchFamily="34" charset="0"/>
              </a:rPr>
              <a:t>MALOU Valentine, </a:t>
            </a:r>
            <a:r>
              <a:rPr lang="fr-BE" sz="2000" i="1" dirty="0" err="1">
                <a:solidFill>
                  <a:srgbClr val="A36298"/>
                </a:solidFill>
                <a:latin typeface="Calibri" panose="020F0502020204030204" pitchFamily="34" charset="0"/>
                <a:cs typeface="Calibri" panose="020F0502020204030204" pitchFamily="34" charset="0"/>
              </a:rPr>
              <a:t>psychologist</a:t>
            </a:r>
            <a:r>
              <a:rPr lang="fr-BE" sz="2000" i="1" dirty="0">
                <a:solidFill>
                  <a:srgbClr val="A36298"/>
                </a:solidFill>
                <a:latin typeface="Calibri" panose="020F0502020204030204" pitchFamily="34" charset="0"/>
                <a:cs typeface="Calibri" panose="020F0502020204030204" pitchFamily="34" charset="0"/>
              </a:rPr>
              <a:t> and </a:t>
            </a:r>
            <a:r>
              <a:rPr lang="fr-BE" sz="2000" i="1" dirty="0" err="1">
                <a:solidFill>
                  <a:srgbClr val="A36298"/>
                </a:solidFill>
                <a:latin typeface="Calibri" panose="020F0502020204030204" pitchFamily="34" charset="0"/>
                <a:cs typeface="Calibri" panose="020F0502020204030204" pitchFamily="34" charset="0"/>
              </a:rPr>
              <a:t>researcher</a:t>
            </a:r>
            <a:r>
              <a:rPr lang="fr-BE" sz="2000" i="1" dirty="0">
                <a:solidFill>
                  <a:srgbClr val="A36298"/>
                </a:solidFill>
                <a:latin typeface="Calibri" panose="020F0502020204030204" pitchFamily="34" charset="0"/>
                <a:cs typeface="Calibri" panose="020F0502020204030204" pitchFamily="34" charset="0"/>
              </a:rPr>
              <a:t/>
            </a:r>
            <a:br>
              <a:rPr lang="fr-BE" sz="2000" i="1" dirty="0">
                <a:solidFill>
                  <a:srgbClr val="A36298"/>
                </a:solidFill>
                <a:latin typeface="Calibri" panose="020F0502020204030204" pitchFamily="34" charset="0"/>
                <a:cs typeface="Calibri" panose="020F0502020204030204" pitchFamily="34" charset="0"/>
              </a:rPr>
            </a:br>
            <a:r>
              <a:rPr lang="fr-BE" sz="2000" i="1" dirty="0" err="1">
                <a:solidFill>
                  <a:srgbClr val="A36298"/>
                </a:solidFill>
                <a:latin typeface="Calibri" panose="020F0502020204030204" pitchFamily="34" charset="0"/>
                <a:cs typeface="Calibri" panose="020F0502020204030204" pitchFamily="34" charset="0"/>
              </a:rPr>
              <a:t>Department</a:t>
            </a:r>
            <a:r>
              <a:rPr lang="fr-BE" sz="2000" i="1" dirty="0">
                <a:solidFill>
                  <a:srgbClr val="A36298"/>
                </a:solidFill>
                <a:latin typeface="Calibri" panose="020F0502020204030204" pitchFamily="34" charset="0"/>
                <a:cs typeface="Calibri" panose="020F0502020204030204" pitchFamily="34" charset="0"/>
              </a:rPr>
              <a:t> of </a:t>
            </a:r>
            <a:r>
              <a:rPr lang="fr-BE" sz="2000" i="1" dirty="0" err="1">
                <a:solidFill>
                  <a:srgbClr val="A36298"/>
                </a:solidFill>
                <a:latin typeface="Calibri" panose="020F0502020204030204" pitchFamily="34" charset="0"/>
                <a:cs typeface="Calibri" panose="020F0502020204030204" pitchFamily="34" charset="0"/>
              </a:rPr>
              <a:t>Clinical</a:t>
            </a:r>
            <a:r>
              <a:rPr lang="fr-BE" sz="2000" i="1" dirty="0">
                <a:solidFill>
                  <a:srgbClr val="A36298"/>
                </a:solidFill>
                <a:latin typeface="Calibri" panose="020F0502020204030204" pitchFamily="34" charset="0"/>
                <a:cs typeface="Calibri" panose="020F0502020204030204" pitchFamily="34" charset="0"/>
              </a:rPr>
              <a:t> </a:t>
            </a:r>
            <a:r>
              <a:rPr lang="fr-BE" sz="2000" i="1" dirty="0" err="1">
                <a:solidFill>
                  <a:srgbClr val="A36298"/>
                </a:solidFill>
                <a:latin typeface="Calibri" panose="020F0502020204030204" pitchFamily="34" charset="0"/>
                <a:cs typeface="Calibri" panose="020F0502020204030204" pitchFamily="34" charset="0"/>
              </a:rPr>
              <a:t>Orthopedagogy</a:t>
            </a:r>
            <a:r>
              <a:rPr lang="fr-BE" sz="2000" i="1" dirty="0">
                <a:solidFill>
                  <a:srgbClr val="A36298"/>
                </a:solidFill>
                <a:latin typeface="Calibri" panose="020F0502020204030204" pitchFamily="34" charset="0"/>
                <a:cs typeface="Calibri" panose="020F0502020204030204" pitchFamily="34" charset="0"/>
              </a:rPr>
              <a:t> – </a:t>
            </a:r>
            <a:r>
              <a:rPr lang="fr-BE" sz="2000" i="1" dirty="0" err="1">
                <a:solidFill>
                  <a:srgbClr val="A36298"/>
                </a:solidFill>
                <a:latin typeface="Calibri" panose="020F0502020204030204" pitchFamily="34" charset="0"/>
                <a:cs typeface="Calibri" panose="020F0502020204030204" pitchFamily="34" charset="0"/>
              </a:rPr>
              <a:t>University</a:t>
            </a:r>
            <a:r>
              <a:rPr lang="fr-BE" sz="2000" i="1" dirty="0">
                <a:solidFill>
                  <a:srgbClr val="A36298"/>
                </a:solidFill>
                <a:latin typeface="Calibri" panose="020F0502020204030204" pitchFamily="34" charset="0"/>
                <a:cs typeface="Calibri" panose="020F0502020204030204" pitchFamily="34" charset="0"/>
              </a:rPr>
              <a:t> of Mons, </a:t>
            </a:r>
            <a:r>
              <a:rPr lang="fr-BE" sz="2000" i="1" dirty="0" err="1">
                <a:solidFill>
                  <a:srgbClr val="A36298"/>
                </a:solidFill>
                <a:latin typeface="Calibri" panose="020F0502020204030204" pitchFamily="34" charset="0"/>
                <a:cs typeface="Calibri" panose="020F0502020204030204" pitchFamily="34" charset="0"/>
              </a:rPr>
              <a:t>Belgium</a:t>
            </a:r>
            <a:r>
              <a:rPr lang="fr-BE" i="1" dirty="0">
                <a:solidFill>
                  <a:srgbClr val="A36298"/>
                </a:solidFill>
              </a:rPr>
              <a:t/>
            </a:r>
            <a:br>
              <a:rPr lang="fr-BE" i="1" dirty="0">
                <a:solidFill>
                  <a:srgbClr val="A36298"/>
                </a:solidFill>
              </a:rPr>
            </a:br>
            <a:r>
              <a:rPr lang="fr-BE" sz="1200" dirty="0">
                <a:ea typeface="Calibri" pitchFamily="34" charset="0"/>
                <a:cs typeface="Times New Roman" pitchFamily="18" charset="0"/>
              </a:rPr>
              <a:t/>
            </a:r>
            <a:br>
              <a:rPr lang="fr-BE" sz="1200" dirty="0">
                <a:ea typeface="Calibri" pitchFamily="34" charset="0"/>
                <a:cs typeface="Times New Roman" pitchFamily="18" charset="0"/>
              </a:rPr>
            </a:br>
            <a:endParaRPr lang="fr-BE" dirty="0"/>
          </a:p>
        </p:txBody>
      </p:sp>
    </p:spTree>
    <p:extLst>
      <p:ext uri="{BB962C8B-B14F-4D97-AF65-F5344CB8AC3E}">
        <p14:creationId xmlns:p14="http://schemas.microsoft.com/office/powerpoint/2010/main" val="35905038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10</a:t>
            </a:fld>
            <a:endParaRPr lang="fr-BE" dirty="0"/>
          </a:p>
        </p:txBody>
      </p:sp>
      <p:sp>
        <p:nvSpPr>
          <p:cNvPr id="7" name="Espace réservé du titre 1"/>
          <p:cNvSpPr txBox="1">
            <a:spLocks/>
          </p:cNvSpPr>
          <p:nvPr/>
        </p:nvSpPr>
        <p:spPr>
          <a:xfrm>
            <a:off x="1835696" y="2348880"/>
            <a:ext cx="7211144" cy="2736304"/>
          </a:xfrm>
          <a:prstGeom prst="rect">
            <a:avLst/>
          </a:prstGeom>
        </p:spPr>
        <p:txBody>
          <a:bodyPr vert="horz" lIns="91440" tIns="45720" rIns="91440" bIns="45720" rtlCol="0" anchor="ctr">
            <a:normAutofit/>
          </a:bodyPr>
          <a:lstStyle/>
          <a:p>
            <a:pPr lvl="0">
              <a:spcBef>
                <a:spcPct val="0"/>
              </a:spcBef>
              <a:defRPr/>
            </a:pPr>
            <a:r>
              <a:rPr lang="fr-BE" sz="2000" b="1" dirty="0">
                <a:solidFill>
                  <a:srgbClr val="A36298"/>
                </a:solidFill>
                <a:latin typeface="Calibri" panose="020F0502020204030204" pitchFamily="34" charset="0"/>
                <a:ea typeface="+mj-ea"/>
                <a:cs typeface="Calibri" panose="020F0502020204030204" pitchFamily="34" charset="0"/>
              </a:rPr>
              <a:t>For more information, </a:t>
            </a:r>
            <a:r>
              <a:rPr lang="fr-BE" sz="2000" b="1" dirty="0" err="1">
                <a:solidFill>
                  <a:srgbClr val="A36298"/>
                </a:solidFill>
                <a:latin typeface="Calibri" panose="020F0502020204030204" pitchFamily="34" charset="0"/>
                <a:ea typeface="+mj-ea"/>
                <a:cs typeface="Calibri" panose="020F0502020204030204" pitchFamily="34" charset="0"/>
              </a:rPr>
              <a:t>please</a:t>
            </a:r>
            <a:r>
              <a:rPr lang="fr-BE" sz="2000" b="1" dirty="0">
                <a:solidFill>
                  <a:srgbClr val="A36298"/>
                </a:solidFill>
                <a:latin typeface="Calibri" panose="020F0502020204030204" pitchFamily="34" charset="0"/>
                <a:ea typeface="+mj-ea"/>
                <a:cs typeface="Calibri" panose="020F0502020204030204" pitchFamily="34" charset="0"/>
              </a:rPr>
              <a:t> </a:t>
            </a:r>
            <a:r>
              <a:rPr lang="fr-BE" sz="2000" b="1" dirty="0" err="1">
                <a:solidFill>
                  <a:srgbClr val="A36298"/>
                </a:solidFill>
                <a:latin typeface="Calibri" panose="020F0502020204030204" pitchFamily="34" charset="0"/>
                <a:ea typeface="+mj-ea"/>
                <a:cs typeface="Calibri" panose="020F0502020204030204" pitchFamily="34" charset="0"/>
              </a:rPr>
              <a:t>visit</a:t>
            </a:r>
            <a:r>
              <a:rPr lang="fr-BE" sz="2000" b="1" dirty="0">
                <a:solidFill>
                  <a:srgbClr val="A36298"/>
                </a:solidFill>
                <a:latin typeface="Calibri" panose="020F0502020204030204" pitchFamily="34" charset="0"/>
                <a:ea typeface="+mj-ea"/>
                <a:cs typeface="Calibri" panose="020F0502020204030204" pitchFamily="34" charset="0"/>
              </a:rPr>
              <a:t> : </a:t>
            </a:r>
          </a:p>
          <a:p>
            <a:pPr lvl="0">
              <a:spcBef>
                <a:spcPct val="0"/>
              </a:spcBef>
              <a:defRPr/>
            </a:pPr>
            <a:r>
              <a:rPr lang="fr-BE" sz="2000" dirty="0">
                <a:solidFill>
                  <a:srgbClr val="000099"/>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https://www.isaid-project.eu/</a:t>
            </a:r>
            <a:endParaRPr lang="fr-BE" sz="2000" dirty="0">
              <a:solidFill>
                <a:srgbClr val="000099"/>
              </a:solidFill>
              <a:latin typeface="Calibri" panose="020F0502020204030204" pitchFamily="34" charset="0"/>
              <a:cs typeface="Calibri" panose="020F0502020204030204" pitchFamily="34" charset="0"/>
            </a:endParaRPr>
          </a:p>
          <a:p>
            <a:pPr lvl="0">
              <a:spcBef>
                <a:spcPct val="0"/>
              </a:spcBef>
              <a:defRPr/>
            </a:pPr>
            <a:endParaRPr lang="fr-BE" sz="2000" dirty="0">
              <a:latin typeface="+mj-lt"/>
            </a:endParaRPr>
          </a:p>
          <a:p>
            <a:pPr lvl="0">
              <a:spcBef>
                <a:spcPct val="0"/>
              </a:spcBef>
              <a:defRPr/>
            </a:pPr>
            <a:endParaRPr lang="fr-BE" sz="2000" i="1" dirty="0" smtClean="0">
              <a:solidFill>
                <a:srgbClr val="000099"/>
              </a:solidFill>
              <a:latin typeface="Calibri" panose="020F0502020204030204" pitchFamily="34" charset="0"/>
              <a:cs typeface="Calibri" panose="020F0502020204030204" pitchFamily="34" charset="0"/>
            </a:endParaRPr>
          </a:p>
          <a:p>
            <a:pPr lvl="0">
              <a:spcBef>
                <a:spcPct val="0"/>
              </a:spcBef>
              <a:defRPr/>
            </a:pPr>
            <a:r>
              <a:rPr lang="fr-BE" sz="2000" i="1" dirty="0" smtClean="0">
                <a:solidFill>
                  <a:srgbClr val="000099"/>
                </a:solidFill>
                <a:latin typeface="Calibri" panose="020F0502020204030204" pitchFamily="34" charset="0"/>
                <a:cs typeface="Calibri" panose="020F0502020204030204" pitchFamily="34" charset="0"/>
              </a:rPr>
              <a:t>MALOU Valentine</a:t>
            </a:r>
          </a:p>
          <a:p>
            <a:pPr lvl="0">
              <a:spcBef>
                <a:spcPct val="0"/>
              </a:spcBef>
              <a:defRPr/>
            </a:pPr>
            <a:r>
              <a:rPr lang="fr-BE" sz="2000" dirty="0" smtClean="0">
                <a:solidFill>
                  <a:srgbClr val="000099"/>
                </a:solidFill>
                <a:latin typeface="Calibri" panose="020F0502020204030204" pitchFamily="34" charset="0"/>
                <a:cs typeface="Calibri" panose="020F0502020204030204" pitchFamily="34" charset="0"/>
              </a:rPr>
              <a:t>Valentine.MALOU</a:t>
            </a:r>
            <a:r>
              <a:rPr lang="fr-BE" sz="2000" dirty="0">
                <a:solidFill>
                  <a:srgbClr val="000099"/>
                </a:solidFill>
                <a:latin typeface="Calibri" panose="020F0502020204030204" pitchFamily="34" charset="0"/>
                <a:cs typeface="Calibri" panose="020F0502020204030204" pitchFamily="34" charset="0"/>
              </a:rPr>
              <a:t>@umons.ac.be</a:t>
            </a:r>
            <a:endParaRPr lang="fr-BE" sz="2000" b="1" dirty="0">
              <a:solidFill>
                <a:srgbClr val="000099"/>
              </a:solidFill>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 xmlns:a16="http://schemas.microsoft.com/office/drawing/2014/main" id="{EC2947D6-7905-436D-8B9A-5EE0F0EA2333}"/>
              </a:ext>
            </a:extLst>
          </p:cNvPr>
          <p:cNvSpPr/>
          <p:nvPr/>
        </p:nvSpPr>
        <p:spPr>
          <a:xfrm>
            <a:off x="1763688" y="1700808"/>
            <a:ext cx="5395644" cy="584775"/>
          </a:xfrm>
          <a:prstGeom prst="rect">
            <a:avLst/>
          </a:prstGeom>
        </p:spPr>
        <p:txBody>
          <a:bodyPr wrap="none">
            <a:spAutoFit/>
          </a:bodyPr>
          <a:lstStyle/>
          <a:p>
            <a:r>
              <a:rPr lang="fr-BE" sz="3200" b="1" dirty="0" err="1">
                <a:solidFill>
                  <a:srgbClr val="A36298"/>
                </a:solidFill>
                <a:latin typeface="Calibri" panose="020F0502020204030204" pitchFamily="34" charset="0"/>
                <a:ea typeface="+mj-ea"/>
                <a:cs typeface="Calibri" panose="020F0502020204030204" pitchFamily="34" charset="0"/>
              </a:rPr>
              <a:t>Thank</a:t>
            </a:r>
            <a:r>
              <a:rPr lang="fr-BE" sz="3200" b="1" dirty="0">
                <a:solidFill>
                  <a:srgbClr val="A36298"/>
                </a:solidFill>
                <a:latin typeface="Calibri" panose="020F0502020204030204" pitchFamily="34" charset="0"/>
                <a:ea typeface="+mj-ea"/>
                <a:cs typeface="Calibri" panose="020F0502020204030204" pitchFamily="34" charset="0"/>
              </a:rPr>
              <a:t> </a:t>
            </a:r>
            <a:r>
              <a:rPr lang="fr-BE" sz="3200" b="1" dirty="0" err="1">
                <a:solidFill>
                  <a:srgbClr val="A36298"/>
                </a:solidFill>
                <a:latin typeface="Calibri" panose="020F0502020204030204" pitchFamily="34" charset="0"/>
                <a:ea typeface="+mj-ea"/>
                <a:cs typeface="Calibri" panose="020F0502020204030204" pitchFamily="34" charset="0"/>
              </a:rPr>
              <a:t>you</a:t>
            </a:r>
            <a:r>
              <a:rPr lang="fr-BE" sz="3200" b="1" dirty="0">
                <a:solidFill>
                  <a:srgbClr val="A36298"/>
                </a:solidFill>
                <a:latin typeface="Calibri" panose="020F0502020204030204" pitchFamily="34" charset="0"/>
                <a:ea typeface="+mj-ea"/>
                <a:cs typeface="Calibri" panose="020F0502020204030204" pitchFamily="34" charset="0"/>
              </a:rPr>
              <a:t> for </a:t>
            </a:r>
            <a:r>
              <a:rPr lang="fr-BE" sz="3200" b="1" dirty="0" err="1">
                <a:solidFill>
                  <a:srgbClr val="A36298"/>
                </a:solidFill>
                <a:latin typeface="Calibri" panose="020F0502020204030204" pitchFamily="34" charset="0"/>
                <a:ea typeface="+mj-ea"/>
                <a:cs typeface="Calibri" panose="020F0502020204030204" pitchFamily="34" charset="0"/>
              </a:rPr>
              <a:t>your</a:t>
            </a:r>
            <a:r>
              <a:rPr lang="fr-BE" sz="3200" b="1" dirty="0">
                <a:solidFill>
                  <a:srgbClr val="A36298"/>
                </a:solidFill>
                <a:latin typeface="Calibri" panose="020F0502020204030204" pitchFamily="34" charset="0"/>
                <a:ea typeface="+mj-ea"/>
                <a:cs typeface="Calibri" panose="020F0502020204030204" pitchFamily="34" charset="0"/>
              </a:rPr>
              <a:t> attention ! </a:t>
            </a:r>
          </a:p>
        </p:txBody>
      </p:sp>
    </p:spTree>
    <p:extLst>
      <p:ext uri="{BB962C8B-B14F-4D97-AF65-F5344CB8AC3E}">
        <p14:creationId xmlns:p14="http://schemas.microsoft.com/office/powerpoint/2010/main" val="3972303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053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2</a:t>
            </a:fld>
            <a:endParaRPr lang="fr-BE" dirty="0"/>
          </a:p>
        </p:txBody>
      </p:sp>
      <p:sp>
        <p:nvSpPr>
          <p:cNvPr id="8" name="Espace réservé du titre 1"/>
          <p:cNvSpPr txBox="1">
            <a:spLocks/>
          </p:cNvSpPr>
          <p:nvPr/>
        </p:nvSpPr>
        <p:spPr>
          <a:xfrm>
            <a:off x="1763688" y="188640"/>
            <a:ext cx="7211144" cy="836712"/>
          </a:xfrm>
          <a:prstGeom prst="rect">
            <a:avLst/>
          </a:prstGeom>
        </p:spPr>
        <p:txBody>
          <a:bodyPr vert="horz" lIns="91440" tIns="45720" rIns="91440" bIns="45720" rtlCol="0" anchor="ctr">
            <a:normAutofit/>
          </a:bodyPr>
          <a:lstStyle/>
          <a:p>
            <a:pPr lvl="0">
              <a:spcBef>
                <a:spcPct val="0"/>
              </a:spcBef>
              <a:defRPr/>
            </a:pPr>
            <a:r>
              <a:rPr lang="en-US" sz="2800" b="1" u="sng" dirty="0">
                <a:solidFill>
                  <a:srgbClr val="A36298"/>
                </a:solidFill>
                <a:latin typeface="Calibri" panose="020F0502020204030204" pitchFamily="34" charset="0"/>
                <a:ea typeface="+mj-ea"/>
                <a:cs typeface="Calibri" panose="020F0502020204030204" pitchFamily="34" charset="0"/>
              </a:rPr>
              <a:t>Context</a:t>
            </a:r>
          </a:p>
        </p:txBody>
      </p:sp>
      <p:graphicFrame>
        <p:nvGraphicFramePr>
          <p:cNvPr id="3" name="Diagramme 2"/>
          <p:cNvGraphicFramePr/>
          <p:nvPr>
            <p:extLst>
              <p:ext uri="{D42A27DB-BD31-4B8C-83A1-F6EECF244321}">
                <p14:modId xmlns:p14="http://schemas.microsoft.com/office/powerpoint/2010/main" val="1412467983"/>
              </p:ext>
            </p:extLst>
          </p:nvPr>
        </p:nvGraphicFramePr>
        <p:xfrm>
          <a:off x="1259632" y="1340768"/>
          <a:ext cx="73448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e 3"/>
          <p:cNvGraphicFramePr/>
          <p:nvPr>
            <p:extLst>
              <p:ext uri="{D42A27DB-BD31-4B8C-83A1-F6EECF244321}">
                <p14:modId xmlns:p14="http://schemas.microsoft.com/office/powerpoint/2010/main" val="3379279985"/>
              </p:ext>
            </p:extLst>
          </p:nvPr>
        </p:nvGraphicFramePr>
        <p:xfrm>
          <a:off x="2435055" y="5085184"/>
          <a:ext cx="5377305" cy="1667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805839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3</a:t>
            </a:fld>
            <a:endParaRPr lang="fr-BE" dirty="0"/>
          </a:p>
        </p:txBody>
      </p:sp>
      <p:sp>
        <p:nvSpPr>
          <p:cNvPr id="9" name="Rectangle 8"/>
          <p:cNvSpPr/>
          <p:nvPr/>
        </p:nvSpPr>
        <p:spPr>
          <a:xfrm>
            <a:off x="1259632" y="1336183"/>
            <a:ext cx="7495857" cy="437043"/>
          </a:xfrm>
          <a:prstGeom prst="rect">
            <a:avLst/>
          </a:prstGeom>
        </p:spPr>
        <p:txBody>
          <a:bodyPr wrap="square">
            <a:spAutoFit/>
          </a:bodyPr>
          <a:lstStyle/>
          <a:p>
            <a:pPr lvl="0">
              <a:lnSpc>
                <a:spcPct val="120000"/>
              </a:lnSpc>
              <a:spcBef>
                <a:spcPct val="20000"/>
              </a:spcBef>
              <a:spcAft>
                <a:spcPts val="800"/>
              </a:spcAft>
              <a:buClr>
                <a:srgbClr val="9FAEE5"/>
              </a:buClr>
              <a:defRPr/>
            </a:pPr>
            <a:r>
              <a:rPr lang="fr-FR" sz="2000" b="1" dirty="0" err="1">
                <a:solidFill>
                  <a:srgbClr val="A36298"/>
                </a:solidFill>
                <a:latin typeface="Calibri" panose="020F0502020204030204" pitchFamily="34" charset="0"/>
                <a:ea typeface="Open Sans" pitchFamily="34" charset="0"/>
                <a:cs typeface="Calibri" panose="020F0502020204030204" pitchFamily="34" charset="0"/>
              </a:rPr>
              <a:t>Mobility</a:t>
            </a:r>
            <a:r>
              <a:rPr lang="fr-FR" sz="2000" b="1" dirty="0">
                <a:solidFill>
                  <a:srgbClr val="A36298"/>
                </a:solidFill>
                <a:latin typeface="Calibri" panose="020F0502020204030204" pitchFamily="34" charset="0"/>
                <a:ea typeface="Open Sans" pitchFamily="34" charset="0"/>
                <a:cs typeface="Calibri" panose="020F0502020204030204" pitchFamily="34" charset="0"/>
              </a:rPr>
              <a:t> of people </a:t>
            </a:r>
            <a:r>
              <a:rPr lang="fr-FR" sz="2000" b="1" dirty="0" err="1">
                <a:solidFill>
                  <a:srgbClr val="A36298"/>
                </a:solidFill>
                <a:latin typeface="Calibri" panose="020F0502020204030204" pitchFamily="34" charset="0"/>
                <a:ea typeface="Open Sans" pitchFamily="34" charset="0"/>
                <a:cs typeface="Calibri" panose="020F0502020204030204" pitchFamily="34" charset="0"/>
              </a:rPr>
              <a:t>with</a:t>
            </a:r>
            <a:r>
              <a:rPr lang="fr-FR" sz="2000" b="1" dirty="0">
                <a:solidFill>
                  <a:srgbClr val="A36298"/>
                </a:solidFill>
                <a:latin typeface="Calibri" panose="020F0502020204030204" pitchFamily="34" charset="0"/>
                <a:ea typeface="Open Sans" pitchFamily="34" charset="0"/>
                <a:cs typeface="Calibri" panose="020F0502020204030204" pitchFamily="34" charset="0"/>
              </a:rPr>
              <a:t> ID = life course disruptions</a:t>
            </a:r>
          </a:p>
        </p:txBody>
      </p:sp>
      <p:sp>
        <p:nvSpPr>
          <p:cNvPr id="11" name="ZoneTexte 10"/>
          <p:cNvSpPr txBox="1"/>
          <p:nvPr/>
        </p:nvSpPr>
        <p:spPr>
          <a:xfrm>
            <a:off x="1115616" y="2075461"/>
            <a:ext cx="7272808" cy="707886"/>
          </a:xfrm>
          <a:prstGeom prst="rect">
            <a:avLst/>
          </a:prstGeom>
          <a:noFill/>
          <a:ln>
            <a:solidFill>
              <a:srgbClr val="000099"/>
            </a:solidFill>
          </a:ln>
        </p:spPr>
        <p:txBody>
          <a:bodyPr wrap="square" rtlCol="0">
            <a:spAutoFit/>
          </a:bodyPr>
          <a:lstStyle/>
          <a:p>
            <a:pPr algn="ctr"/>
            <a:r>
              <a:rPr lang="en-US" sz="2000" dirty="0">
                <a:solidFill>
                  <a:srgbClr val="000099"/>
                </a:solidFill>
                <a:latin typeface="Calibri" panose="020F0502020204030204" pitchFamily="34" charset="0"/>
                <a:cs typeface="Calibri" panose="020F0502020204030204" pitchFamily="34" charset="0"/>
              </a:rPr>
              <a:t>Life-course continuity is a quality of life and well-being issue, and therefore a health issue.</a:t>
            </a:r>
            <a:endParaRPr lang="fr-BE" sz="2000" dirty="0">
              <a:solidFill>
                <a:srgbClr val="000099"/>
              </a:solidFill>
              <a:latin typeface="Calibri" panose="020F0502020204030204" pitchFamily="34" charset="0"/>
              <a:cs typeface="Calibri" panose="020F0502020204030204" pitchFamily="34" charset="0"/>
            </a:endParaRPr>
          </a:p>
        </p:txBody>
      </p:sp>
      <p:sp>
        <p:nvSpPr>
          <p:cNvPr id="14" name="Flèche vers le bas 13"/>
          <p:cNvSpPr/>
          <p:nvPr/>
        </p:nvSpPr>
        <p:spPr>
          <a:xfrm>
            <a:off x="4190023" y="2969135"/>
            <a:ext cx="504056" cy="781549"/>
          </a:xfrm>
          <a:prstGeom prst="down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1115616" y="3916794"/>
            <a:ext cx="7272808" cy="1292662"/>
          </a:xfrm>
          <a:prstGeom prst="rect">
            <a:avLst/>
          </a:prstGeom>
          <a:noFill/>
          <a:ln>
            <a:solidFill>
              <a:srgbClr val="000099"/>
            </a:solidFill>
          </a:ln>
        </p:spPr>
        <p:txBody>
          <a:bodyPr wrap="square" rtlCol="0">
            <a:spAutoFit/>
          </a:bodyPr>
          <a:lstStyle/>
          <a:p>
            <a:pPr algn="ctr"/>
            <a:r>
              <a:rPr lang="en-US" sz="2000" i="1" dirty="0">
                <a:solidFill>
                  <a:srgbClr val="000099"/>
                </a:solidFill>
                <a:latin typeface="Calibri" panose="020F0502020204030204" pitchFamily="34" charset="0"/>
                <a:cs typeface="Calibri" panose="020F0502020204030204" pitchFamily="34" charset="0"/>
              </a:rPr>
              <a:t>It is important to take into account all the dimensions of people's situation (social participation, school and professional integration, etc.) in both care and support of adults with ID.</a:t>
            </a:r>
            <a:r>
              <a:rPr lang="fr-FR" dirty="0">
                <a:solidFill>
                  <a:srgbClr val="000099"/>
                </a:solidFill>
                <a:latin typeface="Calibri" panose="020F0502020204030204" pitchFamily="34" charset="0"/>
                <a:cs typeface="Calibri" panose="020F0502020204030204" pitchFamily="34" charset="0"/>
              </a:rPr>
              <a:t>	</a:t>
            </a:r>
            <a:r>
              <a:rPr lang="fr-FR" dirty="0">
                <a:solidFill>
                  <a:srgbClr val="000099"/>
                </a:solidFill>
                <a:latin typeface="+mj-lt"/>
              </a:rPr>
              <a:t>									</a:t>
            </a:r>
            <a:r>
              <a:rPr lang="fr-FR" dirty="0">
                <a:solidFill>
                  <a:srgbClr val="000099"/>
                </a:solidFill>
                <a:latin typeface="Calibri" panose="020F0502020204030204" pitchFamily="34" charset="0"/>
                <a:cs typeface="Calibri" panose="020F0502020204030204" pitchFamily="34" charset="0"/>
              </a:rPr>
              <a:t>         			               </a:t>
            </a:r>
            <a:r>
              <a:rPr lang="fr-FR" dirty="0" smtClean="0">
                <a:solidFill>
                  <a:srgbClr val="000099"/>
                </a:solidFill>
                <a:latin typeface="Calibri" panose="020F0502020204030204" pitchFamily="34" charset="0"/>
                <a:cs typeface="Calibri" panose="020F0502020204030204" pitchFamily="34" charset="0"/>
              </a:rPr>
              <a:t>                  </a:t>
            </a:r>
            <a:r>
              <a:rPr lang="fr-FR" sz="1200" dirty="0" smtClean="0">
                <a:solidFill>
                  <a:srgbClr val="000099"/>
                </a:solidFill>
                <a:latin typeface="Calibri" panose="020F0502020204030204" pitchFamily="34" charset="0"/>
                <a:cs typeface="Calibri" panose="020F0502020204030204" pitchFamily="34" charset="0"/>
              </a:rPr>
              <a:t>(</a:t>
            </a:r>
            <a:r>
              <a:rPr lang="fr-FR" sz="1200" dirty="0">
                <a:solidFill>
                  <a:srgbClr val="000099"/>
                </a:solidFill>
                <a:latin typeface="Calibri" panose="020F0502020204030204" pitchFamily="34" charset="0"/>
                <a:cs typeface="Calibri" panose="020F0502020204030204" pitchFamily="34" charset="0"/>
              </a:rPr>
              <a:t>CNSA, 2012)</a:t>
            </a:r>
            <a:endParaRPr lang="fr-BE" dirty="0">
              <a:solidFill>
                <a:srgbClr val="000099"/>
              </a:solidFill>
              <a:latin typeface="Calibri" panose="020F0502020204030204" pitchFamily="34" charset="0"/>
              <a:cs typeface="Calibri" panose="020F0502020204030204" pitchFamily="34" charset="0"/>
            </a:endParaRPr>
          </a:p>
        </p:txBody>
      </p:sp>
      <p:sp>
        <p:nvSpPr>
          <p:cNvPr id="12" name="Espace réservé du titre 1"/>
          <p:cNvSpPr txBox="1">
            <a:spLocks/>
          </p:cNvSpPr>
          <p:nvPr/>
        </p:nvSpPr>
        <p:spPr>
          <a:xfrm>
            <a:off x="1932856" y="253670"/>
            <a:ext cx="7211144" cy="836712"/>
          </a:xfrm>
          <a:prstGeom prst="rect">
            <a:avLst/>
          </a:prstGeom>
        </p:spPr>
        <p:txBody>
          <a:bodyPr vert="horz" lIns="91440" tIns="45720" rIns="91440" bIns="45720" rtlCol="0" anchor="ctr">
            <a:normAutofit/>
          </a:bodyPr>
          <a:lstStyle/>
          <a:p>
            <a:pPr lvl="0">
              <a:spcBef>
                <a:spcPct val="0"/>
              </a:spcBef>
              <a:defRPr/>
            </a:pPr>
            <a:r>
              <a:rPr lang="en-US" sz="2800" b="1" u="sng" dirty="0">
                <a:solidFill>
                  <a:srgbClr val="A36298"/>
                </a:solidFill>
                <a:latin typeface="Calibri" panose="020F0502020204030204" pitchFamily="34" charset="0"/>
                <a:ea typeface="+mj-ea"/>
                <a:cs typeface="Calibri" panose="020F0502020204030204" pitchFamily="34" charset="0"/>
              </a:rPr>
              <a:t>Context</a:t>
            </a:r>
            <a:r>
              <a:rPr lang="en-US" sz="2800" b="1" dirty="0">
                <a:solidFill>
                  <a:srgbClr val="A36298"/>
                </a:solidFill>
                <a:latin typeface="Calibri" panose="020F0502020204030204" pitchFamily="34" charset="0"/>
                <a:ea typeface="+mj-ea"/>
                <a:cs typeface="Calibri" panose="020F0502020204030204" pitchFamily="34" charset="0"/>
              </a:rPr>
              <a:t>	</a:t>
            </a:r>
          </a:p>
        </p:txBody>
      </p:sp>
    </p:spTree>
    <p:extLst>
      <p:ext uri="{BB962C8B-B14F-4D97-AF65-F5344CB8AC3E}">
        <p14:creationId xmlns:p14="http://schemas.microsoft.com/office/powerpoint/2010/main" val="2869782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3483938166"/>
              </p:ext>
            </p:extLst>
          </p:nvPr>
        </p:nvGraphicFramePr>
        <p:xfrm>
          <a:off x="467544" y="1584176"/>
          <a:ext cx="8352928"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titre 1"/>
          <p:cNvSpPr txBox="1">
            <a:spLocks/>
          </p:cNvSpPr>
          <p:nvPr/>
        </p:nvSpPr>
        <p:spPr>
          <a:xfrm>
            <a:off x="610567" y="1003139"/>
            <a:ext cx="6480720" cy="836712"/>
          </a:xfrm>
          <a:prstGeom prst="rect">
            <a:avLst/>
          </a:prstGeom>
        </p:spPr>
        <p:txBody>
          <a:bodyPr vert="horz" lIns="91440" tIns="45720" rIns="91440" bIns="45720" rtlCol="0" anchor="ctr">
            <a:noAutofit/>
          </a:bodyPr>
          <a:lstStyle/>
          <a:p>
            <a:pPr>
              <a:spcBef>
                <a:spcPct val="0"/>
              </a:spcBef>
              <a:defRPr/>
            </a:pPr>
            <a:r>
              <a:rPr lang="fr-FR" sz="1600" b="1" i="1" dirty="0">
                <a:solidFill>
                  <a:srgbClr val="000099"/>
                </a:solidFill>
                <a:latin typeface="Calibri" panose="020F0502020204030204" pitchFamily="34" charset="0"/>
                <a:ea typeface="+mj-ea"/>
                <a:cs typeface="Calibri" panose="020F0502020204030204" pitchFamily="34" charset="0"/>
                <a:sym typeface="Wingdings" panose="05000000000000000000" pitchFamily="2" charset="2"/>
              </a:rPr>
              <a:t> </a:t>
            </a:r>
            <a:r>
              <a:rPr lang="en-US" sz="1600" b="1" i="1" dirty="0">
                <a:solidFill>
                  <a:srgbClr val="000099"/>
                </a:solidFill>
                <a:latin typeface="Calibri" panose="020F0502020204030204" pitchFamily="34" charset="0"/>
                <a:ea typeface="+mj-ea"/>
                <a:cs typeface="Calibri" panose="020F0502020204030204" pitchFamily="34" charset="0"/>
              </a:rPr>
              <a:t>Need for a cross-border dynamic as a vehicle for change</a:t>
            </a:r>
          </a:p>
          <a:p>
            <a:pPr>
              <a:spcBef>
                <a:spcPct val="0"/>
              </a:spcBef>
              <a:defRPr/>
            </a:pPr>
            <a:endParaRPr lang="fr-FR" sz="1600" b="1" i="1" dirty="0">
              <a:solidFill>
                <a:srgbClr val="000099"/>
              </a:solidFill>
              <a:latin typeface="+mj-lt"/>
              <a:ea typeface="+mj-ea"/>
              <a:cs typeface="Calibri" pitchFamily="34" charset="0"/>
            </a:endParaRPr>
          </a:p>
        </p:txBody>
      </p:sp>
      <p:sp>
        <p:nvSpPr>
          <p:cNvPr id="2" name="Espace réservé du numéro de diapositive 1"/>
          <p:cNvSpPr>
            <a:spLocks noGrp="1"/>
          </p:cNvSpPr>
          <p:nvPr>
            <p:ph type="sldNum" sz="quarter" idx="4"/>
          </p:nvPr>
        </p:nvSpPr>
        <p:spPr/>
        <p:txBody>
          <a:bodyPr/>
          <a:lstStyle/>
          <a:p>
            <a:fld id="{59649E7E-1DDF-4917-9840-1400783AFAEF}" type="slidenum">
              <a:rPr lang="fr-BE" smtClean="0"/>
              <a:pPr/>
              <a:t>4</a:t>
            </a:fld>
            <a:endParaRPr lang="fr-BE" dirty="0"/>
          </a:p>
        </p:txBody>
      </p:sp>
      <p:sp>
        <p:nvSpPr>
          <p:cNvPr id="8" name="Espace réservé du titre 1"/>
          <p:cNvSpPr txBox="1">
            <a:spLocks/>
          </p:cNvSpPr>
          <p:nvPr/>
        </p:nvSpPr>
        <p:spPr>
          <a:xfrm>
            <a:off x="827584" y="496729"/>
            <a:ext cx="7211144" cy="836712"/>
          </a:xfrm>
          <a:prstGeom prst="rect">
            <a:avLst/>
          </a:prstGeom>
        </p:spPr>
        <p:txBody>
          <a:bodyPr vert="horz" lIns="91440" tIns="45720" rIns="91440" bIns="45720" rtlCol="0" anchor="ctr">
            <a:normAutofit/>
          </a:bodyPr>
          <a:lstStyle/>
          <a:p>
            <a:pPr lvl="0">
              <a:spcBef>
                <a:spcPct val="0"/>
              </a:spcBef>
              <a:defRPr/>
            </a:pPr>
            <a:r>
              <a:rPr lang="en-US" sz="2800" b="1" u="sng" dirty="0">
                <a:solidFill>
                  <a:srgbClr val="A36298"/>
                </a:solidFill>
                <a:latin typeface="Calibri" panose="020F0502020204030204" pitchFamily="34" charset="0"/>
                <a:ea typeface="+mj-ea"/>
                <a:cs typeface="Calibri" panose="020F0502020204030204" pitchFamily="34" charset="0"/>
              </a:rPr>
              <a:t>Underlying dynamics of the project</a:t>
            </a:r>
          </a:p>
          <a:p>
            <a:pPr lvl="0">
              <a:spcBef>
                <a:spcPct val="0"/>
              </a:spcBef>
              <a:defRPr/>
            </a:pPr>
            <a:endParaRPr lang="fr-BE" sz="2000" b="1" u="sng" dirty="0">
              <a:solidFill>
                <a:srgbClr val="A36298"/>
              </a:solidFill>
              <a:latin typeface="+mj-lt"/>
              <a:ea typeface="+mj-ea"/>
              <a:cs typeface="Calibri" pitchFamily="34" charset="0"/>
            </a:endParaRPr>
          </a:p>
        </p:txBody>
      </p:sp>
      <p:pic>
        <p:nvPicPr>
          <p:cNvPr id="2050" name="Picture 2" descr="https://tse1.mm.bing.net/th?id=OIP.gGWuiaIF3fAOIZQnnaethwHaGd&amp;pid=Api">
            <a:extLst>
              <a:ext uri="{FF2B5EF4-FFF2-40B4-BE49-F238E27FC236}">
                <a16:creationId xmlns="" xmlns:a16="http://schemas.microsoft.com/office/drawing/2014/main" id="{0C31010F-46E1-405F-B240-A55EBF02294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3250043"/>
            <a:ext cx="288032" cy="2509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se1.mm.bing.net/th?id=OIP.gGWuiaIF3fAOIZQnnaethwHaGd&amp;pid=Api">
            <a:extLst>
              <a:ext uri="{FF2B5EF4-FFF2-40B4-BE49-F238E27FC236}">
                <a16:creationId xmlns="" xmlns:a16="http://schemas.microsoft.com/office/drawing/2014/main" id="{E5DBFE90-9C84-456D-97B7-FAF9670806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6296" y="4474179"/>
            <a:ext cx="28803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tse1.mm.bing.net/th?id=OIP.gGWuiaIF3fAOIZQnnaethwHaGd&amp;pid=Api">
            <a:extLst>
              <a:ext uri="{FF2B5EF4-FFF2-40B4-BE49-F238E27FC236}">
                <a16:creationId xmlns="" xmlns:a16="http://schemas.microsoft.com/office/drawing/2014/main" id="{A393EB46-312D-49AD-A060-DECCD08705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3140968"/>
            <a:ext cx="28803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tse1.mm.bing.net/th?id=OIP.gGWuiaIF3fAOIZQnnaethwHaGd&amp;pid=Api">
            <a:extLst>
              <a:ext uri="{FF2B5EF4-FFF2-40B4-BE49-F238E27FC236}">
                <a16:creationId xmlns="" xmlns:a16="http://schemas.microsoft.com/office/drawing/2014/main" id="{64B3E88F-3FEB-428C-B700-530BF8D4ED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9190" y="9971408"/>
            <a:ext cx="52472"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1.mm.bing.net/th?id=OIP.i0yDFY-R-oMasdHl7V2KYwHaFj&amp;pid=Api">
            <a:extLst>
              <a:ext uri="{FF2B5EF4-FFF2-40B4-BE49-F238E27FC236}">
                <a16:creationId xmlns="" xmlns:a16="http://schemas.microsoft.com/office/drawing/2014/main" id="{FF4BEDDD-AA07-49E9-A814-8C02A551F2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1640" y="5805264"/>
            <a:ext cx="33509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tse1.mm.bing.net/th?id=OIP.gGWuiaIF3fAOIZQnnaethwHaGd&amp;pid=Api">
            <a:extLst>
              <a:ext uri="{FF2B5EF4-FFF2-40B4-BE49-F238E27FC236}">
                <a16:creationId xmlns="" xmlns:a16="http://schemas.microsoft.com/office/drawing/2014/main" id="{878682AC-65A0-4A42-8B7C-2F437C707C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3688" y="5805264"/>
            <a:ext cx="28803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tse1.mm.bing.net/th?id=OIP.i0yDFY-R-oMasdHl7V2KYwHaFj&amp;pid=Api">
            <a:extLst>
              <a:ext uri="{FF2B5EF4-FFF2-40B4-BE49-F238E27FC236}">
                <a16:creationId xmlns="" xmlns:a16="http://schemas.microsoft.com/office/drawing/2014/main" id="{FCB503FF-62D2-4FEC-B4B3-EDCDEE2F41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6381328"/>
            <a:ext cx="33509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tse1.mm.bing.net/th?id=OIP.i0yDFY-R-oMasdHl7V2KYwHaFj&amp;pid=Api">
            <a:extLst>
              <a:ext uri="{FF2B5EF4-FFF2-40B4-BE49-F238E27FC236}">
                <a16:creationId xmlns="" xmlns:a16="http://schemas.microsoft.com/office/drawing/2014/main" id="{E8A570A8-23F6-4096-8C65-5A0673C5A8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3212" y="6275571"/>
            <a:ext cx="33509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tse1.mm.bing.net/th?id=OIP.i0yDFY-R-oMasdHl7V2KYwHaFj&amp;pid=Api">
            <a:extLst>
              <a:ext uri="{FF2B5EF4-FFF2-40B4-BE49-F238E27FC236}">
                <a16:creationId xmlns="" xmlns:a16="http://schemas.microsoft.com/office/drawing/2014/main" id="{E5EE8C79-3556-4ADD-AAD3-75070D84ED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532" y="4509120"/>
            <a:ext cx="335092" cy="2509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tse1.mm.bing.net/th?id=OIP.i0yDFY-R-oMasdHl7V2KYwHaFj&amp;pid=Api">
            <a:extLst>
              <a:ext uri="{FF2B5EF4-FFF2-40B4-BE49-F238E27FC236}">
                <a16:creationId xmlns="" xmlns:a16="http://schemas.microsoft.com/office/drawing/2014/main" id="{806274E2-9F8C-4B89-BBD1-C0D25CD7B1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2420888"/>
            <a:ext cx="335092" cy="25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96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5</a:t>
            </a:fld>
            <a:endParaRPr lang="fr-BE" dirty="0"/>
          </a:p>
        </p:txBody>
      </p:sp>
      <p:sp>
        <p:nvSpPr>
          <p:cNvPr id="11" name="Espace réservé du texte 2"/>
          <p:cNvSpPr txBox="1">
            <a:spLocks/>
          </p:cNvSpPr>
          <p:nvPr/>
        </p:nvSpPr>
        <p:spPr>
          <a:xfrm>
            <a:off x="1115616" y="1742187"/>
            <a:ext cx="7643192" cy="4608512"/>
          </a:xfrm>
          <a:prstGeom prst="rect">
            <a:avLst/>
          </a:prstGeom>
        </p:spPr>
        <p:txBody>
          <a:bodyPr vert="horz" lIns="91440" tIns="45720" rIns="91440" bIns="45720" rtlCol="0">
            <a:normAutofit lnSpcReduction="10000"/>
          </a:bodyPr>
          <a:lstStyle/>
          <a:p>
            <a:pPr marL="342900" indent="-342900">
              <a:spcBef>
                <a:spcPct val="20000"/>
              </a:spcBef>
              <a:buClr>
                <a:srgbClr val="A36298"/>
              </a:buClr>
              <a:defRPr/>
            </a:pPr>
            <a:r>
              <a:rPr lang="fr-FR" b="1" dirty="0">
                <a:solidFill>
                  <a:srgbClr val="000099"/>
                </a:solidFill>
                <a:latin typeface="Calibri" panose="020F0502020204030204" pitchFamily="34" charset="0"/>
                <a:ea typeface="Open Sans" pitchFamily="34" charset="0"/>
                <a:cs typeface="Calibri" panose="020F0502020204030204" pitchFamily="34" charset="0"/>
              </a:rPr>
              <a:t>A </a:t>
            </a:r>
            <a:r>
              <a:rPr lang="en-US" b="1" dirty="0">
                <a:solidFill>
                  <a:srgbClr val="000099"/>
                </a:solidFill>
                <a:latin typeface="Calibri" panose="020F0502020204030204" pitchFamily="34" charset="0"/>
                <a:ea typeface="Open Sans" pitchFamily="34" charset="0"/>
                <a:cs typeface="Calibri" panose="020F0502020204030204" pitchFamily="34" charset="0"/>
              </a:rPr>
              <a:t>wish for a long-term change by taking several steps :</a:t>
            </a:r>
          </a:p>
          <a:p>
            <a:pPr marL="342900" indent="-342900">
              <a:spcBef>
                <a:spcPct val="20000"/>
              </a:spcBef>
              <a:buClr>
                <a:srgbClr val="A36298"/>
              </a:buClr>
              <a:defRPr/>
            </a:pPr>
            <a:endParaRPr lang="en-US" sz="1900"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r>
              <a:rPr lang="en-US" dirty="0">
                <a:solidFill>
                  <a:srgbClr val="000099"/>
                </a:solidFill>
                <a:latin typeface="Calibri" panose="020F0502020204030204" pitchFamily="34" charset="0"/>
                <a:ea typeface="Open Sans" pitchFamily="34" charset="0"/>
                <a:cs typeface="Calibri" panose="020F0502020204030204" pitchFamily="34" charset="0"/>
              </a:rPr>
              <a:t>Identify and remove obstacles to health promotion, self-determination, and inclusion, but also the </a:t>
            </a:r>
            <a:r>
              <a:rPr lang="en-US" dirty="0" smtClean="0">
                <a:solidFill>
                  <a:srgbClr val="000099"/>
                </a:solidFill>
                <a:latin typeface="Calibri" panose="020F0502020204030204" pitchFamily="34" charset="0"/>
                <a:ea typeface="Open Sans" pitchFamily="34" charset="0"/>
                <a:cs typeface="Calibri" panose="020F0502020204030204" pitchFamily="34" charset="0"/>
              </a:rPr>
              <a:t>resources, </a:t>
            </a:r>
            <a:r>
              <a:rPr lang="en-US" dirty="0">
                <a:solidFill>
                  <a:srgbClr val="000099"/>
                </a:solidFill>
                <a:latin typeface="Calibri" panose="020F0502020204030204" pitchFamily="34" charset="0"/>
                <a:ea typeface="Open Sans" pitchFamily="34" charset="0"/>
                <a:cs typeface="Calibri" panose="020F0502020204030204" pitchFamily="34" charset="0"/>
              </a:rPr>
              <a:t>within either side of the Franco-Belgian border ;</a:t>
            </a:r>
          </a:p>
          <a:p>
            <a:pPr lvl="1" algn="just">
              <a:spcBef>
                <a:spcPct val="20000"/>
              </a:spcBef>
              <a:buClr>
                <a:srgbClr val="A36298"/>
              </a:buClr>
              <a:defRPr/>
            </a:pP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r>
              <a:rPr lang="en-US" dirty="0">
                <a:solidFill>
                  <a:srgbClr val="000099"/>
                </a:solidFill>
                <a:latin typeface="Calibri" panose="020F0502020204030204" pitchFamily="34" charset="0"/>
                <a:ea typeface="Open Sans" pitchFamily="34" charset="0"/>
                <a:cs typeface="Calibri" panose="020F0502020204030204" pitchFamily="34" charset="0"/>
              </a:rPr>
              <a:t>Understand the difficulties encountered by people with ID in their life course and in the service </a:t>
            </a:r>
            <a:r>
              <a:rPr lang="en-US" dirty="0" smtClean="0">
                <a:solidFill>
                  <a:srgbClr val="000099"/>
                </a:solidFill>
                <a:latin typeface="Calibri" panose="020F0502020204030204" pitchFamily="34" charset="0"/>
                <a:ea typeface="Open Sans" pitchFamily="34" charset="0"/>
                <a:cs typeface="Calibri" panose="020F0502020204030204" pitchFamily="34" charset="0"/>
              </a:rPr>
              <a:t>(</a:t>
            </a:r>
            <a:r>
              <a:rPr lang="en-US" dirty="0" smtClean="0">
                <a:solidFill>
                  <a:srgbClr val="000099"/>
                </a:solidFill>
                <a:latin typeface="Calibri" panose="020F0502020204030204" pitchFamily="34" charset="0"/>
                <a:ea typeface="Open Sans" pitchFamily="34" charset="0"/>
                <a:cs typeface="Calibri" panose="020F0502020204030204" pitchFamily="34" charset="0"/>
              </a:rPr>
              <a:t>with focus on </a:t>
            </a:r>
            <a:r>
              <a:rPr lang="en-US" dirty="0">
                <a:solidFill>
                  <a:srgbClr val="000099"/>
                </a:solidFill>
                <a:latin typeface="Calibri" panose="020F0502020204030204" pitchFamily="34" charset="0"/>
                <a:cs typeface="Calibri" panose="020F0502020204030204" pitchFamily="34" charset="0"/>
              </a:rPr>
              <a:t>cross-border </a:t>
            </a:r>
            <a:r>
              <a:rPr lang="en-US" dirty="0" smtClean="0">
                <a:solidFill>
                  <a:srgbClr val="000099"/>
                </a:solidFill>
                <a:latin typeface="Calibri" panose="020F0502020204030204" pitchFamily="34" charset="0"/>
                <a:cs typeface="Calibri" panose="020F0502020204030204" pitchFamily="34" charset="0"/>
              </a:rPr>
              <a:t>mobility)</a:t>
            </a:r>
            <a:r>
              <a:rPr lang="en-US" dirty="0" smtClean="0">
                <a:solidFill>
                  <a:srgbClr val="000099"/>
                </a:solidFill>
                <a:latin typeface="Calibri" panose="020F0502020204030204" pitchFamily="34" charset="0"/>
                <a:ea typeface="Open Sans" pitchFamily="34" charset="0"/>
                <a:cs typeface="Calibri" panose="020F0502020204030204" pitchFamily="34" charset="0"/>
              </a:rPr>
              <a:t> ; </a:t>
            </a: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lvl="1" algn="just">
              <a:spcBef>
                <a:spcPct val="20000"/>
              </a:spcBef>
              <a:buClr>
                <a:srgbClr val="A36298"/>
              </a:buClr>
              <a:defRPr/>
            </a:pPr>
            <a:endParaRPr lang="fr-FR"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r>
              <a:rPr lang="en-US" dirty="0">
                <a:solidFill>
                  <a:srgbClr val="000099"/>
                </a:solidFill>
                <a:latin typeface="Calibri" panose="020F0502020204030204" pitchFamily="34" charset="0"/>
                <a:ea typeface="Open Sans" pitchFamily="34" charset="0"/>
                <a:cs typeface="Calibri" panose="020F0502020204030204" pitchFamily="34" charset="0"/>
              </a:rPr>
              <a:t>Set up a cross-border platform to facilitate exchanges between same-sector professionals and families ;</a:t>
            </a:r>
          </a:p>
          <a:p>
            <a:pPr marL="800100" lvl="1" indent="-342900" algn="just">
              <a:spcBef>
                <a:spcPct val="20000"/>
              </a:spcBef>
              <a:buClr>
                <a:srgbClr val="A36298"/>
              </a:buClr>
              <a:buFont typeface="Arial" panose="020B0604020202020204" pitchFamily="34" charset="0"/>
              <a:buChar char="•"/>
              <a:defRPr/>
            </a:pP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r>
              <a:rPr lang="en-US" dirty="0">
                <a:solidFill>
                  <a:srgbClr val="000099"/>
                </a:solidFill>
                <a:latin typeface="Calibri" panose="020F0502020204030204" pitchFamily="34" charset="0"/>
                <a:ea typeface="Open Sans" pitchFamily="34" charset="0"/>
                <a:cs typeface="Calibri" panose="020F0502020204030204" pitchFamily="34" charset="0"/>
              </a:rPr>
              <a:t>Promote a support approach based on self-determination concept ;</a:t>
            </a:r>
          </a:p>
          <a:p>
            <a:pPr lvl="1" algn="just">
              <a:spcBef>
                <a:spcPct val="20000"/>
              </a:spcBef>
              <a:buClr>
                <a:srgbClr val="A36298"/>
              </a:buClr>
              <a:defRPr/>
            </a:pP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r>
              <a:rPr lang="en-US" dirty="0">
                <a:solidFill>
                  <a:srgbClr val="000099"/>
                </a:solidFill>
                <a:latin typeface="Calibri" panose="020F0502020204030204" pitchFamily="34" charset="0"/>
                <a:ea typeface="Open Sans" pitchFamily="34" charset="0"/>
                <a:cs typeface="Calibri" panose="020F0502020204030204" pitchFamily="34" charset="0"/>
              </a:rPr>
              <a:t>Develop inclusive actions and </a:t>
            </a:r>
            <a:r>
              <a:rPr lang="en-US" dirty="0" smtClean="0">
                <a:solidFill>
                  <a:srgbClr val="000099"/>
                </a:solidFill>
                <a:latin typeface="Calibri" panose="020F0502020204030204" pitchFamily="34" charset="0"/>
                <a:ea typeface="Open Sans" pitchFamily="34" charset="0"/>
                <a:cs typeface="Calibri" panose="020F0502020204030204" pitchFamily="34" charset="0"/>
              </a:rPr>
              <a:t>trainings to </a:t>
            </a:r>
            <a:r>
              <a:rPr lang="en-US" dirty="0">
                <a:solidFill>
                  <a:srgbClr val="000099"/>
                </a:solidFill>
                <a:latin typeface="Calibri" panose="020F0502020204030204" pitchFamily="34" charset="0"/>
                <a:ea typeface="Open Sans" pitchFamily="34" charset="0"/>
                <a:cs typeface="Calibri" panose="020F0502020204030204" pitchFamily="34" charset="0"/>
              </a:rPr>
              <a:t>self-determination.</a:t>
            </a:r>
          </a:p>
          <a:p>
            <a:pPr marL="800100" lvl="1" indent="-342900" algn="just">
              <a:spcBef>
                <a:spcPct val="20000"/>
              </a:spcBef>
              <a:buClr>
                <a:srgbClr val="A36298"/>
              </a:buClr>
              <a:buFont typeface="Arial" panose="020B0604020202020204" pitchFamily="34" charset="0"/>
              <a:buChar char="•"/>
              <a:defRPr/>
            </a:pP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endParaRPr lang="en-US" dirty="0">
              <a:solidFill>
                <a:srgbClr val="000099"/>
              </a:solidFill>
              <a:latin typeface="Calibri" panose="020F0502020204030204" pitchFamily="34" charset="0"/>
              <a:ea typeface="Open Sans" pitchFamily="34" charset="0"/>
              <a:cs typeface="Calibri" panose="020F0502020204030204" pitchFamily="34" charset="0"/>
            </a:endParaRPr>
          </a:p>
          <a:p>
            <a:pPr marL="800100" lvl="1" indent="-342900" algn="just">
              <a:spcBef>
                <a:spcPct val="20000"/>
              </a:spcBef>
              <a:buClr>
                <a:srgbClr val="A36298"/>
              </a:buClr>
              <a:buFont typeface="Arial" panose="020B0604020202020204" pitchFamily="34" charset="0"/>
              <a:buChar char="•"/>
              <a:defRPr/>
            </a:pPr>
            <a:endParaRPr lang="fr-FR" dirty="0">
              <a:solidFill>
                <a:srgbClr val="000099"/>
              </a:solidFill>
              <a:latin typeface="Calibri" panose="020F0502020204030204" pitchFamily="34" charset="0"/>
              <a:ea typeface="Open Sans" pitchFamily="34" charset="0"/>
              <a:cs typeface="Calibri" panose="020F0502020204030204" pitchFamily="34" charset="0"/>
            </a:endParaRPr>
          </a:p>
        </p:txBody>
      </p:sp>
      <p:sp>
        <p:nvSpPr>
          <p:cNvPr id="8" name="Espace réservé du titre 1"/>
          <p:cNvSpPr txBox="1">
            <a:spLocks/>
          </p:cNvSpPr>
          <p:nvPr/>
        </p:nvSpPr>
        <p:spPr>
          <a:xfrm>
            <a:off x="1736685" y="905856"/>
            <a:ext cx="7211144" cy="836712"/>
          </a:xfrm>
          <a:prstGeom prst="rect">
            <a:avLst/>
          </a:prstGeom>
        </p:spPr>
        <p:txBody>
          <a:bodyPr vert="horz" lIns="91440" tIns="45720" rIns="91440" bIns="45720" rtlCol="0" anchor="ctr">
            <a:normAutofit/>
          </a:bodyPr>
          <a:lstStyle/>
          <a:p>
            <a:pPr lvl="0">
              <a:spcBef>
                <a:spcPct val="0"/>
              </a:spcBef>
              <a:defRPr/>
            </a:pPr>
            <a:r>
              <a:rPr lang="en-US" sz="2800" b="1" u="sng" dirty="0">
                <a:solidFill>
                  <a:srgbClr val="A36298"/>
                </a:solidFill>
                <a:latin typeface="Calibri" panose="020F0502020204030204" pitchFamily="34" charset="0"/>
                <a:ea typeface="+mj-ea"/>
                <a:cs typeface="Calibri" panose="020F0502020204030204" pitchFamily="34" charset="0"/>
              </a:rPr>
              <a:t>Objectives</a:t>
            </a:r>
          </a:p>
          <a:p>
            <a:pPr lvl="0">
              <a:spcBef>
                <a:spcPct val="0"/>
              </a:spcBef>
              <a:defRPr/>
            </a:pPr>
            <a:endParaRPr lang="fr-BE" sz="2000" b="1" u="sng" dirty="0">
              <a:solidFill>
                <a:srgbClr val="A36298"/>
              </a:solidFill>
              <a:latin typeface="+mj-lt"/>
              <a:ea typeface="+mj-ea"/>
              <a:cs typeface="Calibri" pitchFamily="34" charset="0"/>
            </a:endParaRPr>
          </a:p>
        </p:txBody>
      </p:sp>
    </p:spTree>
    <p:extLst>
      <p:ext uri="{BB962C8B-B14F-4D97-AF65-F5344CB8AC3E}">
        <p14:creationId xmlns:p14="http://schemas.microsoft.com/office/powerpoint/2010/main" val="4226961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6</a:t>
            </a:fld>
            <a:endParaRPr lang="fr-BE" dirty="0"/>
          </a:p>
        </p:txBody>
      </p:sp>
      <p:sp>
        <p:nvSpPr>
          <p:cNvPr id="7" name="Espace réservé du titre 1"/>
          <p:cNvSpPr txBox="1">
            <a:spLocks/>
          </p:cNvSpPr>
          <p:nvPr/>
        </p:nvSpPr>
        <p:spPr>
          <a:xfrm>
            <a:off x="1795434" y="416829"/>
            <a:ext cx="7211144" cy="836712"/>
          </a:xfrm>
          <a:prstGeom prst="rect">
            <a:avLst/>
          </a:prstGeom>
        </p:spPr>
        <p:txBody>
          <a:bodyPr vert="horz" lIns="91440" tIns="45720" rIns="91440" bIns="45720" rtlCol="0" anchor="ctr">
            <a:normAutofit/>
          </a:bodyPr>
          <a:lstStyle/>
          <a:p>
            <a:pPr lvl="0">
              <a:spcBef>
                <a:spcPct val="0"/>
              </a:spcBef>
              <a:defRPr/>
            </a:pPr>
            <a:r>
              <a:rPr lang="fr-BE" sz="2800" b="1" u="sng" dirty="0" err="1">
                <a:solidFill>
                  <a:srgbClr val="A36298"/>
                </a:solidFill>
                <a:latin typeface="Calibri" panose="020F0502020204030204" pitchFamily="34" charset="0"/>
                <a:ea typeface="+mj-ea"/>
                <a:cs typeface="Calibri" panose="020F0502020204030204" pitchFamily="34" charset="0"/>
              </a:rPr>
              <a:t>Theoretical</a:t>
            </a:r>
            <a:r>
              <a:rPr lang="fr-BE" sz="2800" b="1" u="sng" dirty="0">
                <a:solidFill>
                  <a:srgbClr val="A36298"/>
                </a:solidFill>
                <a:latin typeface="Calibri" panose="020F0502020204030204" pitchFamily="34" charset="0"/>
                <a:ea typeface="+mj-ea"/>
                <a:cs typeface="Calibri" panose="020F0502020204030204" pitchFamily="34" charset="0"/>
              </a:rPr>
              <a:t> background</a:t>
            </a:r>
          </a:p>
          <a:p>
            <a:pPr lvl="0">
              <a:spcBef>
                <a:spcPct val="0"/>
              </a:spcBef>
              <a:defRPr/>
            </a:pPr>
            <a:endParaRPr lang="fr-BE" sz="2000" b="1" u="sng" dirty="0">
              <a:solidFill>
                <a:srgbClr val="A36298"/>
              </a:solidFill>
              <a:latin typeface="+mj-lt"/>
              <a:ea typeface="+mj-ea"/>
              <a:cs typeface="Calibri" pitchFamily="34" charset="0"/>
            </a:endParaRPr>
          </a:p>
        </p:txBody>
      </p:sp>
      <p:sp>
        <p:nvSpPr>
          <p:cNvPr id="8" name="Espace réservé du texte 2"/>
          <p:cNvSpPr txBox="1">
            <a:spLocks/>
          </p:cNvSpPr>
          <p:nvPr/>
        </p:nvSpPr>
        <p:spPr>
          <a:xfrm>
            <a:off x="1259632" y="1124744"/>
            <a:ext cx="8282749" cy="750448"/>
          </a:xfrm>
          <a:prstGeom prst="rect">
            <a:avLst/>
          </a:prstGeom>
        </p:spPr>
        <p:txBody>
          <a:bodyPr vert="horz" lIns="91440" tIns="45720" rIns="91440" bIns="45720" rtlCol="0">
            <a:normAutofit/>
          </a:bodyPr>
          <a:lstStyle/>
          <a:p>
            <a:pPr lvl="0">
              <a:spcBef>
                <a:spcPct val="20000"/>
              </a:spcBef>
              <a:buClr>
                <a:srgbClr val="9FAEE5"/>
              </a:buClr>
              <a:defRPr/>
            </a:pPr>
            <a:r>
              <a:rPr lang="en-US" sz="2000" b="1" dirty="0">
                <a:solidFill>
                  <a:srgbClr val="000099"/>
                </a:solidFill>
                <a:latin typeface="Calibri" panose="020F0502020204030204" pitchFamily="34" charset="0"/>
                <a:ea typeface="Open Sans" pitchFamily="34" charset="0"/>
                <a:cs typeface="Calibri" panose="020F0502020204030204" pitchFamily="34" charset="0"/>
              </a:rPr>
              <a:t>The Human Development Model – Disability Creation Process</a:t>
            </a:r>
            <a:endParaRPr lang="fr-BE" sz="2000" b="1" dirty="0">
              <a:solidFill>
                <a:srgbClr val="000099"/>
              </a:solidFill>
              <a:latin typeface="Calibri" panose="020F0502020204030204" pitchFamily="34" charset="0"/>
              <a:ea typeface="Open Sans" pitchFamily="34" charset="0"/>
              <a:cs typeface="Calibri" panose="020F0502020204030204" pitchFamily="34" charset="0"/>
            </a:endParaRPr>
          </a:p>
        </p:txBody>
      </p:sp>
      <p:pic>
        <p:nvPicPr>
          <p:cNvPr id="2" name="Image 1">
            <a:extLst>
              <a:ext uri="{FF2B5EF4-FFF2-40B4-BE49-F238E27FC236}">
                <a16:creationId xmlns="" xmlns:a16="http://schemas.microsoft.com/office/drawing/2014/main" id="{9F2B90BF-C6E2-4216-9E99-D3C1DB941991}"/>
              </a:ext>
            </a:extLst>
          </p:cNvPr>
          <p:cNvPicPr>
            <a:picLocks noChangeAspect="1"/>
          </p:cNvPicPr>
          <p:nvPr/>
        </p:nvPicPr>
        <p:blipFill rotWithShape="1">
          <a:blip r:embed="rId3"/>
          <a:srcRect l="1818" t="11613" b="377"/>
          <a:stretch/>
        </p:blipFill>
        <p:spPr>
          <a:xfrm>
            <a:off x="2001694" y="1808815"/>
            <a:ext cx="4874562" cy="3924441"/>
          </a:xfrm>
          <a:prstGeom prst="rect">
            <a:avLst/>
          </a:prstGeom>
        </p:spPr>
      </p:pic>
      <p:sp>
        <p:nvSpPr>
          <p:cNvPr id="3" name="Rectangle 2">
            <a:extLst>
              <a:ext uri="{FF2B5EF4-FFF2-40B4-BE49-F238E27FC236}">
                <a16:creationId xmlns="" xmlns:a16="http://schemas.microsoft.com/office/drawing/2014/main" id="{A938AE53-E49A-4A5D-B8AB-A87A6DA89AAF}"/>
              </a:ext>
            </a:extLst>
          </p:cNvPr>
          <p:cNvSpPr/>
          <p:nvPr/>
        </p:nvSpPr>
        <p:spPr>
          <a:xfrm>
            <a:off x="3563888" y="5949280"/>
            <a:ext cx="1474699" cy="276999"/>
          </a:xfrm>
          <a:prstGeom prst="rect">
            <a:avLst/>
          </a:prstGeom>
        </p:spPr>
        <p:txBody>
          <a:bodyPr wrap="none">
            <a:spAutoFit/>
          </a:bodyPr>
          <a:lstStyle/>
          <a:p>
            <a:r>
              <a:rPr lang="fr-FR" sz="1200" b="1" dirty="0">
                <a:solidFill>
                  <a:srgbClr val="000099"/>
                </a:solidFill>
                <a:latin typeface="Calibri" panose="020F0502020204030204" pitchFamily="34" charset="0"/>
                <a:ea typeface="Open Sans" pitchFamily="34" charset="0"/>
                <a:cs typeface="Calibri" panose="020F0502020204030204" pitchFamily="34" charset="0"/>
              </a:rPr>
              <a:t>(</a:t>
            </a:r>
            <a:r>
              <a:rPr lang="fr-FR" sz="1200" b="1" dirty="0" err="1">
                <a:solidFill>
                  <a:srgbClr val="000099"/>
                </a:solidFill>
                <a:latin typeface="Calibri" panose="020F0502020204030204" pitchFamily="34" charset="0"/>
                <a:ea typeface="Open Sans" pitchFamily="34" charset="0"/>
                <a:cs typeface="Calibri" panose="020F0502020204030204" pitchFamily="34" charset="0"/>
              </a:rPr>
              <a:t>Fougeyrollas</a:t>
            </a:r>
            <a:r>
              <a:rPr lang="fr-FR" sz="1200" b="1" dirty="0">
                <a:solidFill>
                  <a:srgbClr val="000099"/>
                </a:solidFill>
                <a:latin typeface="Calibri" panose="020F0502020204030204" pitchFamily="34" charset="0"/>
                <a:ea typeface="Open Sans" pitchFamily="34" charset="0"/>
                <a:cs typeface="Calibri" panose="020F0502020204030204" pitchFamily="34" charset="0"/>
              </a:rPr>
              <a:t>, 2010)</a:t>
            </a:r>
            <a:endParaRPr lang="fr-BE" sz="1200" dirty="0">
              <a:solidFill>
                <a:srgbClr val="00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8987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7</a:t>
            </a:fld>
            <a:endParaRPr lang="fr-BE" dirty="0"/>
          </a:p>
        </p:txBody>
      </p:sp>
      <p:sp>
        <p:nvSpPr>
          <p:cNvPr id="7" name="Espace réservé du titre 1"/>
          <p:cNvSpPr txBox="1">
            <a:spLocks/>
          </p:cNvSpPr>
          <p:nvPr/>
        </p:nvSpPr>
        <p:spPr>
          <a:xfrm>
            <a:off x="1835696" y="476672"/>
            <a:ext cx="7211144" cy="836712"/>
          </a:xfrm>
          <a:prstGeom prst="rect">
            <a:avLst/>
          </a:prstGeom>
        </p:spPr>
        <p:txBody>
          <a:bodyPr vert="horz" lIns="91440" tIns="45720" rIns="91440" bIns="45720" rtlCol="0" anchor="ctr">
            <a:normAutofit/>
          </a:bodyPr>
          <a:lstStyle/>
          <a:p>
            <a:pPr lvl="0">
              <a:spcBef>
                <a:spcPct val="0"/>
              </a:spcBef>
              <a:defRPr/>
            </a:pPr>
            <a:r>
              <a:rPr lang="fr-BE" sz="2800" b="1" u="sng" dirty="0" err="1">
                <a:solidFill>
                  <a:srgbClr val="A36298"/>
                </a:solidFill>
                <a:latin typeface="Calibri" panose="020F0502020204030204" pitchFamily="34" charset="0"/>
                <a:ea typeface="+mj-ea"/>
                <a:cs typeface="Calibri" panose="020F0502020204030204" pitchFamily="34" charset="0"/>
              </a:rPr>
              <a:t>Theoretical</a:t>
            </a:r>
            <a:r>
              <a:rPr lang="fr-BE" sz="2800" b="1" u="sng" dirty="0">
                <a:solidFill>
                  <a:srgbClr val="A36298"/>
                </a:solidFill>
                <a:latin typeface="Calibri" panose="020F0502020204030204" pitchFamily="34" charset="0"/>
                <a:ea typeface="+mj-ea"/>
                <a:cs typeface="Calibri" panose="020F0502020204030204" pitchFamily="34" charset="0"/>
              </a:rPr>
              <a:t> background</a:t>
            </a:r>
          </a:p>
          <a:p>
            <a:pPr lvl="0">
              <a:spcBef>
                <a:spcPct val="0"/>
              </a:spcBef>
              <a:defRPr/>
            </a:pPr>
            <a:endParaRPr lang="fr-BE" sz="2000" b="1" u="sng" dirty="0">
              <a:solidFill>
                <a:srgbClr val="A36298"/>
              </a:solidFill>
              <a:latin typeface="+mj-lt"/>
              <a:ea typeface="+mj-ea"/>
              <a:cs typeface="Calibri" pitchFamily="34" charset="0"/>
            </a:endParaRPr>
          </a:p>
        </p:txBody>
      </p:sp>
      <p:graphicFrame>
        <p:nvGraphicFramePr>
          <p:cNvPr id="2" name="Diagramme 1">
            <a:extLst>
              <a:ext uri="{FF2B5EF4-FFF2-40B4-BE49-F238E27FC236}">
                <a16:creationId xmlns="" xmlns:a16="http://schemas.microsoft.com/office/drawing/2014/main" id="{375EAA32-B1AD-4E86-B274-2AD541C22045}"/>
              </a:ext>
            </a:extLst>
          </p:cNvPr>
          <p:cNvGraphicFramePr/>
          <p:nvPr>
            <p:extLst>
              <p:ext uri="{D42A27DB-BD31-4B8C-83A1-F6EECF244321}">
                <p14:modId xmlns:p14="http://schemas.microsoft.com/office/powerpoint/2010/main" val="124922592"/>
              </p:ext>
            </p:extLst>
          </p:nvPr>
        </p:nvGraphicFramePr>
        <p:xfrm>
          <a:off x="1524000" y="12372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èche : double flèche horizontale 2">
            <a:extLst>
              <a:ext uri="{FF2B5EF4-FFF2-40B4-BE49-F238E27FC236}">
                <a16:creationId xmlns="" xmlns:a16="http://schemas.microsoft.com/office/drawing/2014/main" id="{30C9D008-9C50-4E9A-ABDB-FA8B1DC7073F}"/>
              </a:ext>
            </a:extLst>
          </p:cNvPr>
          <p:cNvSpPr/>
          <p:nvPr/>
        </p:nvSpPr>
        <p:spPr>
          <a:xfrm>
            <a:off x="1475656" y="5445224"/>
            <a:ext cx="612068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99"/>
                </a:solidFill>
                <a:latin typeface="Calibri" panose="020F0502020204030204" pitchFamily="34" charset="0"/>
                <a:cs typeface="Calibri" panose="020F0502020204030204" pitchFamily="34" charset="0"/>
              </a:rPr>
              <a:t>Focus on both environmental and individual factors</a:t>
            </a:r>
          </a:p>
        </p:txBody>
      </p:sp>
      <p:sp>
        <p:nvSpPr>
          <p:cNvPr id="14" name="Flèche : double flèche horizontale 13">
            <a:extLst>
              <a:ext uri="{FF2B5EF4-FFF2-40B4-BE49-F238E27FC236}">
                <a16:creationId xmlns="" xmlns:a16="http://schemas.microsoft.com/office/drawing/2014/main" id="{2882FE11-64AA-4C9D-9DAB-7F97C496C571}"/>
              </a:ext>
            </a:extLst>
          </p:cNvPr>
          <p:cNvSpPr/>
          <p:nvPr/>
        </p:nvSpPr>
        <p:spPr>
          <a:xfrm>
            <a:off x="1475656" y="6098381"/>
            <a:ext cx="6120680" cy="5709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99"/>
                </a:solidFill>
                <a:latin typeface="Calibri" panose="020F0502020204030204" pitchFamily="34" charset="0"/>
                <a:cs typeface="Calibri" panose="020F0502020204030204" pitchFamily="34" charset="0"/>
              </a:rPr>
              <a:t>Specific focus on cross-border mobility and life course</a:t>
            </a:r>
          </a:p>
        </p:txBody>
      </p:sp>
    </p:spTree>
    <p:extLst>
      <p:ext uri="{BB962C8B-B14F-4D97-AF65-F5344CB8AC3E}">
        <p14:creationId xmlns:p14="http://schemas.microsoft.com/office/powerpoint/2010/main" val="4163223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8</a:t>
            </a:fld>
            <a:endParaRPr lang="fr-BE" dirty="0"/>
          </a:p>
        </p:txBody>
      </p:sp>
      <p:sp>
        <p:nvSpPr>
          <p:cNvPr id="15" name="Rectangle 14"/>
          <p:cNvSpPr/>
          <p:nvPr/>
        </p:nvSpPr>
        <p:spPr>
          <a:xfrm>
            <a:off x="1562962" y="796642"/>
            <a:ext cx="3417923" cy="400110"/>
          </a:xfrm>
          <a:prstGeom prst="rect">
            <a:avLst/>
          </a:prstGeom>
        </p:spPr>
        <p:txBody>
          <a:bodyPr wrap="none">
            <a:spAutoFit/>
          </a:bodyPr>
          <a:lstStyle/>
          <a:p>
            <a:pPr lvl="0">
              <a:spcBef>
                <a:spcPct val="20000"/>
              </a:spcBef>
              <a:buClr>
                <a:srgbClr val="9FAEE5"/>
              </a:buClr>
              <a:defRPr/>
            </a:pPr>
            <a:r>
              <a:rPr lang="en-US" sz="2000" b="1" i="1" dirty="0">
                <a:solidFill>
                  <a:srgbClr val="000099"/>
                </a:solidFill>
                <a:latin typeface="+mj-lt"/>
                <a:ea typeface="Open Sans" pitchFamily="34" charset="0"/>
                <a:cs typeface="Open Sans" pitchFamily="34" charset="0"/>
                <a:sym typeface="Wingdings" panose="05000000000000000000" pitchFamily="2" charset="2"/>
              </a:rPr>
              <a:t>Social innovation dynamic</a:t>
            </a:r>
            <a:endParaRPr lang="fr-FR" sz="2000" b="1" i="1" u="sng" dirty="0">
              <a:solidFill>
                <a:srgbClr val="000099"/>
              </a:solidFill>
              <a:latin typeface="+mj-lt"/>
              <a:ea typeface="Open Sans" pitchFamily="34" charset="0"/>
              <a:cs typeface="Open Sans" pitchFamily="34" charset="0"/>
            </a:endParaRPr>
          </a:p>
        </p:txBody>
      </p:sp>
      <p:sp>
        <p:nvSpPr>
          <p:cNvPr id="7" name="Espace réservé du titre 1"/>
          <p:cNvSpPr txBox="1">
            <a:spLocks/>
          </p:cNvSpPr>
          <p:nvPr/>
        </p:nvSpPr>
        <p:spPr>
          <a:xfrm>
            <a:off x="1115616" y="44624"/>
            <a:ext cx="7211144" cy="836712"/>
          </a:xfrm>
          <a:prstGeom prst="rect">
            <a:avLst/>
          </a:prstGeom>
        </p:spPr>
        <p:txBody>
          <a:bodyPr vert="horz" lIns="91440" tIns="45720" rIns="91440" bIns="45720" rtlCol="0" anchor="ctr">
            <a:normAutofit/>
          </a:bodyPr>
          <a:lstStyle/>
          <a:p>
            <a:pPr lvl="0">
              <a:spcBef>
                <a:spcPct val="0"/>
              </a:spcBef>
              <a:defRPr/>
            </a:pPr>
            <a:r>
              <a:rPr lang="fr-BE" sz="2800" b="1" u="sng" dirty="0">
                <a:solidFill>
                  <a:srgbClr val="A36298"/>
                </a:solidFill>
                <a:latin typeface="Calibri" panose="020F0502020204030204" pitchFamily="34" charset="0"/>
                <a:cs typeface="Calibri" panose="020F0502020204030204" pitchFamily="34" charset="0"/>
              </a:rPr>
              <a:t>Project </a:t>
            </a:r>
            <a:r>
              <a:rPr lang="fr-BE" sz="2800" b="1" u="sng" dirty="0" err="1">
                <a:solidFill>
                  <a:srgbClr val="A36298"/>
                </a:solidFill>
                <a:latin typeface="Calibri" panose="020F0502020204030204" pitchFamily="34" charset="0"/>
                <a:cs typeface="Calibri" panose="020F0502020204030204" pitchFamily="34" charset="0"/>
              </a:rPr>
              <a:t>philosophy</a:t>
            </a:r>
            <a:endParaRPr lang="fr-BE" sz="2800" b="1" u="sng" dirty="0">
              <a:solidFill>
                <a:srgbClr val="A36298"/>
              </a:solidFill>
              <a:latin typeface="Calibri" panose="020F0502020204030204" pitchFamily="34" charset="0"/>
              <a:cs typeface="Calibri" panose="020F0502020204030204" pitchFamily="34" charset="0"/>
            </a:endParaRPr>
          </a:p>
        </p:txBody>
      </p:sp>
      <p:graphicFrame>
        <p:nvGraphicFramePr>
          <p:cNvPr id="2" name="Diagramme 1">
            <a:extLst>
              <a:ext uri="{FF2B5EF4-FFF2-40B4-BE49-F238E27FC236}">
                <a16:creationId xmlns="" xmlns:a16="http://schemas.microsoft.com/office/drawing/2014/main" id="{4D69B8FA-41AB-4AAD-BBB3-184D55C4B710}"/>
              </a:ext>
            </a:extLst>
          </p:cNvPr>
          <p:cNvGraphicFramePr/>
          <p:nvPr>
            <p:extLst>
              <p:ext uri="{D42A27DB-BD31-4B8C-83A1-F6EECF244321}">
                <p14:modId xmlns:p14="http://schemas.microsoft.com/office/powerpoint/2010/main" val="260525841"/>
              </p:ext>
            </p:extLst>
          </p:nvPr>
        </p:nvGraphicFramePr>
        <p:xfrm>
          <a:off x="1644352" y="836712"/>
          <a:ext cx="609600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 xmlns:a16="http://schemas.microsoft.com/office/drawing/2014/main" id="{7F51E634-04EB-4264-8D26-8C4C96A217AF}"/>
              </a:ext>
            </a:extLst>
          </p:cNvPr>
          <p:cNvSpPr/>
          <p:nvPr/>
        </p:nvSpPr>
        <p:spPr>
          <a:xfrm>
            <a:off x="3944603" y="2708920"/>
            <a:ext cx="1779525" cy="369332"/>
          </a:xfrm>
          <a:prstGeom prst="rect">
            <a:avLst/>
          </a:prstGeom>
          <a:noFill/>
        </p:spPr>
        <p:txBody>
          <a:bodyPr wrap="none" lIns="91440" tIns="45720" rIns="91440" bIns="45720">
            <a:spAutoFit/>
          </a:bodyPr>
          <a:lstStyle/>
          <a:p>
            <a:pPr algn="ctr"/>
            <a:r>
              <a:rPr lang="fr-FR" b="0" cap="none" spc="0" dirty="0">
                <a:ln w="0"/>
                <a:solidFill>
                  <a:srgbClr val="000099"/>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Social innovation</a:t>
            </a:r>
          </a:p>
        </p:txBody>
      </p:sp>
      <p:sp>
        <p:nvSpPr>
          <p:cNvPr id="23" name="Rectangle 22">
            <a:extLst>
              <a:ext uri="{FF2B5EF4-FFF2-40B4-BE49-F238E27FC236}">
                <a16:creationId xmlns="" xmlns:a16="http://schemas.microsoft.com/office/drawing/2014/main" id="{5F963DB2-1928-47AF-BD4B-5AA1B050EB77}"/>
              </a:ext>
            </a:extLst>
          </p:cNvPr>
          <p:cNvSpPr/>
          <p:nvPr/>
        </p:nvSpPr>
        <p:spPr>
          <a:xfrm>
            <a:off x="3606567" y="3284984"/>
            <a:ext cx="2477601" cy="369332"/>
          </a:xfrm>
          <a:prstGeom prst="rect">
            <a:avLst/>
          </a:prstGeom>
          <a:noFill/>
        </p:spPr>
        <p:txBody>
          <a:bodyPr wrap="none" lIns="91440" tIns="45720" rIns="91440" bIns="45720">
            <a:spAutoFit/>
          </a:bodyPr>
          <a:lstStyle/>
          <a:p>
            <a:pPr algn="ctr"/>
            <a:r>
              <a:rPr lang="fr-FR" b="0" cap="none" spc="0" dirty="0" err="1">
                <a:ln w="0"/>
                <a:solidFill>
                  <a:srgbClr val="000099"/>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Research</a:t>
            </a:r>
            <a:r>
              <a:rPr lang="fr-FR" b="0" cap="none" spc="0" dirty="0">
                <a:ln w="0"/>
                <a:solidFill>
                  <a:srgbClr val="000099"/>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-action-training</a:t>
            </a:r>
          </a:p>
        </p:txBody>
      </p:sp>
      <p:sp>
        <p:nvSpPr>
          <p:cNvPr id="9" name="Flèche : bas 8">
            <a:extLst>
              <a:ext uri="{FF2B5EF4-FFF2-40B4-BE49-F238E27FC236}">
                <a16:creationId xmlns="" xmlns:a16="http://schemas.microsoft.com/office/drawing/2014/main" id="{B136ED49-E6BF-48BF-A34B-A97D3304F41B}"/>
              </a:ext>
            </a:extLst>
          </p:cNvPr>
          <p:cNvSpPr/>
          <p:nvPr/>
        </p:nvSpPr>
        <p:spPr>
          <a:xfrm>
            <a:off x="4591839" y="3068960"/>
            <a:ext cx="340201" cy="291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 bas 23">
            <a:extLst>
              <a:ext uri="{FF2B5EF4-FFF2-40B4-BE49-F238E27FC236}">
                <a16:creationId xmlns="" xmlns:a16="http://schemas.microsoft.com/office/drawing/2014/main" id="{A954FD5E-BBE2-440F-BAC3-1AB55B7D4863}"/>
              </a:ext>
            </a:extLst>
          </p:cNvPr>
          <p:cNvSpPr/>
          <p:nvPr/>
        </p:nvSpPr>
        <p:spPr>
          <a:xfrm>
            <a:off x="4572000" y="2492896"/>
            <a:ext cx="340201" cy="291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3" name="Diagramme 2"/>
          <p:cNvGraphicFramePr/>
          <p:nvPr>
            <p:extLst>
              <p:ext uri="{D42A27DB-BD31-4B8C-83A1-F6EECF244321}">
                <p14:modId xmlns:p14="http://schemas.microsoft.com/office/powerpoint/2010/main" val="869120725"/>
              </p:ext>
            </p:extLst>
          </p:nvPr>
        </p:nvGraphicFramePr>
        <p:xfrm>
          <a:off x="1907704" y="3557240"/>
          <a:ext cx="6192688" cy="3112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33689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59649E7E-1DDF-4917-9840-1400783AFAEF}" type="slidenum">
              <a:rPr lang="fr-BE" smtClean="0"/>
              <a:pPr/>
              <a:t>9</a:t>
            </a:fld>
            <a:endParaRPr lang="fr-BE" dirty="0"/>
          </a:p>
        </p:txBody>
      </p:sp>
      <p:sp>
        <p:nvSpPr>
          <p:cNvPr id="7" name="Espace réservé du titre 1"/>
          <p:cNvSpPr txBox="1">
            <a:spLocks/>
          </p:cNvSpPr>
          <p:nvPr/>
        </p:nvSpPr>
        <p:spPr>
          <a:xfrm>
            <a:off x="1737000" y="370059"/>
            <a:ext cx="7211144" cy="836712"/>
          </a:xfrm>
          <a:prstGeom prst="rect">
            <a:avLst/>
          </a:prstGeom>
        </p:spPr>
        <p:txBody>
          <a:bodyPr vert="horz" lIns="91440" tIns="45720" rIns="91440" bIns="45720" rtlCol="0" anchor="ctr">
            <a:normAutofit/>
          </a:bodyPr>
          <a:lstStyle/>
          <a:p>
            <a:pPr lvl="0">
              <a:spcBef>
                <a:spcPct val="0"/>
              </a:spcBef>
              <a:defRPr/>
            </a:pPr>
            <a:r>
              <a:rPr lang="fr-BE" sz="2800" b="1" dirty="0" err="1">
                <a:solidFill>
                  <a:srgbClr val="A36298"/>
                </a:solidFill>
                <a:latin typeface="+mj-lt"/>
                <a:ea typeface="+mj-ea"/>
                <a:cs typeface="Calibri" pitchFamily="34" charset="0"/>
              </a:rPr>
              <a:t>Activities</a:t>
            </a:r>
            <a:endParaRPr lang="fr-BE" sz="2800" b="1" dirty="0">
              <a:solidFill>
                <a:srgbClr val="A36298"/>
              </a:solidFill>
              <a:latin typeface="+mj-lt"/>
              <a:ea typeface="+mj-ea"/>
              <a:cs typeface="Calibri" pitchFamily="34" charset="0"/>
            </a:endParaRPr>
          </a:p>
        </p:txBody>
      </p:sp>
      <p:sp>
        <p:nvSpPr>
          <p:cNvPr id="5" name="Rectangle à coins arrondis 7">
            <a:extLst>
              <a:ext uri="{FF2B5EF4-FFF2-40B4-BE49-F238E27FC236}">
                <a16:creationId xmlns="" xmlns:a16="http://schemas.microsoft.com/office/drawing/2014/main" id="{E5103FD8-2D65-4B74-AD38-0C62B508E4BD}"/>
              </a:ext>
            </a:extLst>
          </p:cNvPr>
          <p:cNvSpPr/>
          <p:nvPr/>
        </p:nvSpPr>
        <p:spPr>
          <a:xfrm>
            <a:off x="1056322" y="1461453"/>
            <a:ext cx="2038350" cy="3790950"/>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8" name="Rectangle à coins arrondis 2">
            <a:extLst>
              <a:ext uri="{FF2B5EF4-FFF2-40B4-BE49-F238E27FC236}">
                <a16:creationId xmlns="" xmlns:a16="http://schemas.microsoft.com/office/drawing/2014/main" id="{A1539F44-4B31-48C8-97E1-A6457C4A6B64}"/>
              </a:ext>
            </a:extLst>
          </p:cNvPr>
          <p:cNvSpPr/>
          <p:nvPr/>
        </p:nvSpPr>
        <p:spPr>
          <a:xfrm>
            <a:off x="3485197" y="1479868"/>
            <a:ext cx="2038350" cy="3762375"/>
          </a:xfrm>
          <a:prstGeom prst="roundRect">
            <a:avLst/>
          </a:prstGeom>
          <a:solidFill>
            <a:srgbClr val="92D050"/>
          </a:solidFill>
          <a:ln w="254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dirty="0"/>
          </a:p>
        </p:txBody>
      </p:sp>
      <p:sp>
        <p:nvSpPr>
          <p:cNvPr id="9" name="Rectangle à coins arrondis 8">
            <a:extLst>
              <a:ext uri="{FF2B5EF4-FFF2-40B4-BE49-F238E27FC236}">
                <a16:creationId xmlns="" xmlns:a16="http://schemas.microsoft.com/office/drawing/2014/main" id="{1611EE3A-B127-4CDC-8F97-2DA5CFBC4D26}"/>
              </a:ext>
            </a:extLst>
          </p:cNvPr>
          <p:cNvSpPr/>
          <p:nvPr/>
        </p:nvSpPr>
        <p:spPr>
          <a:xfrm>
            <a:off x="5952172" y="1480503"/>
            <a:ext cx="2135505" cy="3771900"/>
          </a:xfrm>
          <a:prstGeom prst="roundRect">
            <a:avLst/>
          </a:prstGeom>
          <a:solidFill>
            <a:srgbClr val="00B0F0"/>
          </a:solidFill>
          <a:ln>
            <a:solidFill>
              <a:srgbClr val="0070C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0" name="Rectangle à coins arrondis 13">
            <a:extLst>
              <a:ext uri="{FF2B5EF4-FFF2-40B4-BE49-F238E27FC236}">
                <a16:creationId xmlns="" xmlns:a16="http://schemas.microsoft.com/office/drawing/2014/main" id="{8ABD51D9-E767-4B59-ABDB-6CE5F9F3FFA3}"/>
              </a:ext>
            </a:extLst>
          </p:cNvPr>
          <p:cNvSpPr/>
          <p:nvPr/>
        </p:nvSpPr>
        <p:spPr>
          <a:xfrm>
            <a:off x="1528911" y="4889813"/>
            <a:ext cx="6067425" cy="987459"/>
          </a:xfrm>
          <a:prstGeom prst="roundRect">
            <a:avLst/>
          </a:prstGeom>
          <a:solidFill>
            <a:srgbClr val="FFC000"/>
          </a:solidFill>
          <a:ln>
            <a:solidFill>
              <a:srgbClr val="FFFF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1" name="Zone de texte 12">
            <a:extLst>
              <a:ext uri="{FF2B5EF4-FFF2-40B4-BE49-F238E27FC236}">
                <a16:creationId xmlns="" xmlns:a16="http://schemas.microsoft.com/office/drawing/2014/main" id="{5749BAC0-12E3-4751-9A29-5F159831FC48}"/>
              </a:ext>
            </a:extLst>
          </p:cNvPr>
          <p:cNvSpPr txBox="1"/>
          <p:nvPr/>
        </p:nvSpPr>
        <p:spPr>
          <a:xfrm>
            <a:off x="2008445" y="4941168"/>
            <a:ext cx="5371867" cy="823595"/>
          </a:xfrm>
          <a:prstGeom prst="rect">
            <a:avLst/>
          </a:prstGeom>
          <a:solidFill>
            <a:srgbClr val="FFC00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BE"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Groups of </a:t>
            </a:r>
            <a:r>
              <a:rPr lang="en-US" sz="1400" dirty="0">
                <a:solidFill>
                  <a:schemeClr val="tx2"/>
                </a:solidFill>
                <a:latin typeface="Calibri" panose="020F0502020204030204" pitchFamily="34" charset="0"/>
                <a:cs typeface="Calibri" panose="020F0502020204030204" pitchFamily="34" charset="0"/>
              </a:rPr>
              <a:t>“</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EASY TO READ AND UNDERSTAND”</a:t>
            </a:r>
          </a:p>
          <a:p>
            <a:pPr algn="ctr">
              <a:spcAft>
                <a:spcPts val="0"/>
              </a:spcAft>
            </a:pPr>
            <a:r>
              <a:rPr lang="fr-BE"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People </a:t>
            </a:r>
            <a:r>
              <a:rPr lang="fr-BE"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with</a:t>
            </a: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ID			</a:t>
            </a:r>
          </a:p>
          <a:p>
            <a:pPr>
              <a:spcAft>
                <a:spcPts val="0"/>
              </a:spcAft>
            </a:pP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BE"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Families</a:t>
            </a:r>
          </a:p>
          <a:p>
            <a:pPr>
              <a:spcAft>
                <a:spcPts val="0"/>
              </a:spcAft>
            </a:pPr>
            <a:r>
              <a:rPr lang="fr-BE"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BE"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BE" sz="1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Professionnals</a:t>
            </a:r>
            <a:endParaRPr lang="fr-BE" sz="14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fr-BE" sz="1800" b="1" dirty="0">
                <a:effectLst/>
                <a:latin typeface="Times New Roman" panose="02020603050405020304" pitchFamily="18" charset="0"/>
                <a:ea typeface="Calibri" panose="020F0502020204030204" pitchFamily="34" charset="0"/>
              </a:rPr>
              <a:t> </a:t>
            </a:r>
            <a:endParaRPr lang="fr-BE" sz="1200" dirty="0">
              <a:effectLst/>
              <a:latin typeface="Times New Roman" panose="02020603050405020304" pitchFamily="18" charset="0"/>
              <a:ea typeface="Calibri" panose="020F0502020204030204" pitchFamily="34" charset="0"/>
            </a:endParaRPr>
          </a:p>
        </p:txBody>
      </p:sp>
      <p:sp>
        <p:nvSpPr>
          <p:cNvPr id="12" name="Zone de texte 10">
            <a:extLst>
              <a:ext uri="{FF2B5EF4-FFF2-40B4-BE49-F238E27FC236}">
                <a16:creationId xmlns="" xmlns:a16="http://schemas.microsoft.com/office/drawing/2014/main" id="{AE66A3BC-840F-4C4D-A665-5479231C3F13}"/>
              </a:ext>
            </a:extLst>
          </p:cNvPr>
          <p:cNvSpPr txBox="1"/>
          <p:nvPr/>
        </p:nvSpPr>
        <p:spPr>
          <a:xfrm>
            <a:off x="1184017" y="1709113"/>
            <a:ext cx="1804035" cy="272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BE" sz="2000" b="1" dirty="0">
                <a:solidFill>
                  <a:srgbClr val="000000"/>
                </a:solidFill>
                <a:latin typeface="Calibri" panose="020F0502020204030204" pitchFamily="34" charset="0"/>
                <a:ea typeface="Calibri" panose="020F0502020204030204" pitchFamily="34" charset="0"/>
                <a:cs typeface="Calibri" panose="020F0502020204030204" pitchFamily="34" charset="0"/>
              </a:rPr>
              <a:t>RESEARCH </a:t>
            </a:r>
            <a:endParaRPr lang="fr-BE" sz="2000" b="1" dirty="0">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fr-BE" sz="1600" dirty="0">
                <a:solidFill>
                  <a:srgbClr val="000000"/>
                </a:solidFill>
                <a:latin typeface="Calibri" panose="020F0502020204030204" pitchFamily="34" charset="0"/>
                <a:ea typeface="Calibri" panose="020F0502020204030204" pitchFamily="34" charset="0"/>
                <a:cs typeface="Calibri" panose="020F0502020204030204" pitchFamily="34" charset="0"/>
              </a:rPr>
              <a:t> Life course </a:t>
            </a:r>
            <a:r>
              <a:rPr lang="fr-BE"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analysis // Interviews</a:t>
            </a:r>
            <a:r>
              <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BE" sz="140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endParaRPr lang="fr-BE" sz="1200" u="sng"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fr-BE" sz="1600" b="1" u="sng" dirty="0">
                <a:solidFill>
                  <a:srgbClr val="000000"/>
                </a:solidFill>
                <a:latin typeface="Calibri" panose="020F0502020204030204" pitchFamily="34" charset="0"/>
                <a:ea typeface="Calibri" panose="020F0502020204030204" pitchFamily="34" charset="0"/>
                <a:cs typeface="Calibri" panose="020F0502020204030204" pitchFamily="34" charset="0"/>
              </a:rPr>
              <a:t>Participants :</a:t>
            </a:r>
            <a:r>
              <a:rPr lang="fr-B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171450" indent="-171450" algn="ctr">
              <a:spcAft>
                <a:spcPts val="0"/>
              </a:spcAft>
              <a:buFontTx/>
              <a:buChar char="-"/>
            </a:pPr>
            <a:r>
              <a:rPr lang="fr-BE" sz="1600" dirty="0">
                <a:solidFill>
                  <a:srgbClr val="000000"/>
                </a:solidFill>
                <a:latin typeface="Calibri" panose="020F0502020204030204" pitchFamily="34" charset="0"/>
                <a:ea typeface="Calibri" panose="020F0502020204030204" pitchFamily="34" charset="0"/>
                <a:cs typeface="Calibri" panose="020F0502020204030204" pitchFamily="34" charset="0"/>
              </a:rPr>
              <a:t>People </a:t>
            </a:r>
            <a:r>
              <a:rPr lang="fr-B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fr-BE" sz="1600" dirty="0">
                <a:solidFill>
                  <a:srgbClr val="000000"/>
                </a:solidFill>
                <a:latin typeface="Calibri" panose="020F0502020204030204" pitchFamily="34" charset="0"/>
                <a:ea typeface="Calibri" panose="020F0502020204030204" pitchFamily="34" charset="0"/>
                <a:cs typeface="Calibri" panose="020F0502020204030204" pitchFamily="34" charset="0"/>
              </a:rPr>
              <a:t> ID</a:t>
            </a:r>
          </a:p>
          <a:p>
            <a:pPr marL="171450" indent="-171450" algn="ctr">
              <a:spcAft>
                <a:spcPts val="0"/>
              </a:spcAft>
              <a:buFontTx/>
              <a:buChar char="-"/>
            </a:pPr>
            <a:r>
              <a:rPr lang="fr-B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Families</a:t>
            </a:r>
            <a:endParaRPr lang="fr-B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lgn="ctr">
              <a:spcAft>
                <a:spcPts val="0"/>
              </a:spcAft>
              <a:buFontTx/>
              <a:buChar char="-"/>
            </a:pPr>
            <a:r>
              <a:rPr lang="fr-B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Professionnals</a:t>
            </a:r>
            <a:endParaRPr lang="fr-BE" sz="1600" dirty="0">
              <a:latin typeface="Calibri" panose="020F0502020204030204" pitchFamily="34" charset="0"/>
              <a:ea typeface="Calibri" panose="020F0502020204030204" pitchFamily="34" charset="0"/>
              <a:cs typeface="Calibri" panose="020F0502020204030204" pitchFamily="34" charset="0"/>
            </a:endParaRPr>
          </a:p>
        </p:txBody>
      </p:sp>
      <p:sp>
        <p:nvSpPr>
          <p:cNvPr id="13" name="Zone de texte 11">
            <a:extLst>
              <a:ext uri="{FF2B5EF4-FFF2-40B4-BE49-F238E27FC236}">
                <a16:creationId xmlns="" xmlns:a16="http://schemas.microsoft.com/office/drawing/2014/main" id="{03A7E06A-A6C3-42BB-B863-4A890DBEA915}"/>
              </a:ext>
            </a:extLst>
          </p:cNvPr>
          <p:cNvSpPr txBox="1"/>
          <p:nvPr/>
        </p:nvSpPr>
        <p:spPr>
          <a:xfrm>
            <a:off x="3704272" y="1700808"/>
            <a:ext cx="1638300" cy="2712394"/>
          </a:xfrm>
          <a:prstGeom prst="rect">
            <a:avLst/>
          </a:prstGeom>
          <a:solidFill>
            <a:srgbClr val="92D05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BE" sz="2000" b="1" dirty="0">
                <a:solidFill>
                  <a:srgbClr val="000000"/>
                </a:solidFill>
                <a:latin typeface="Calibri" panose="020F0502020204030204" pitchFamily="34" charset="0"/>
                <a:cs typeface="Calibri" panose="020F0502020204030204" pitchFamily="34" charset="0"/>
              </a:rPr>
              <a:t>ACTIONS</a:t>
            </a:r>
            <a:r>
              <a:rPr lang="fr-BE" sz="2000" b="1" dirty="0">
                <a:effectLst/>
                <a:latin typeface="Calibri" panose="020F0502020204030204" pitchFamily="34" charset="0"/>
                <a:ea typeface="Calibri" panose="020F0502020204030204" pitchFamily="34" charset="0"/>
                <a:cs typeface="Calibri" panose="020F0502020204030204" pitchFamily="34" charset="0"/>
              </a:rPr>
              <a:t> </a:t>
            </a:r>
            <a:endParaRPr lang="fr-BE"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ctr">
              <a:spcAft>
                <a:spcPts val="0"/>
              </a:spcAft>
              <a:buFont typeface="Wingdings" charset="0"/>
              <a:buChar char="à"/>
            </a:pPr>
            <a:r>
              <a:rPr lang="fr-BE" sz="1600" dirty="0" smtClean="0">
                <a:solidFill>
                  <a:srgbClr val="000000"/>
                </a:solidFill>
                <a:latin typeface="Calibri" panose="020F0502020204030204" pitchFamily="34" charset="0"/>
                <a:cs typeface="Calibri" panose="020F0502020204030204" pitchFamily="34" charset="0"/>
              </a:rPr>
              <a:t>Communities </a:t>
            </a:r>
            <a:r>
              <a:rPr lang="fr-BE" sz="1600" dirty="0">
                <a:solidFill>
                  <a:srgbClr val="000000"/>
                </a:solidFill>
                <a:latin typeface="Calibri" panose="020F0502020204030204" pitchFamily="34" charset="0"/>
                <a:cs typeface="Calibri" panose="020F0502020204030204" pitchFamily="34" charset="0"/>
              </a:rPr>
              <a:t>of practice  </a:t>
            </a:r>
          </a:p>
          <a:p>
            <a:pPr marL="285750" indent="-285750" algn="ctr">
              <a:spcAft>
                <a:spcPts val="0"/>
              </a:spcAft>
              <a:buFont typeface="Wingdings" charset="0"/>
              <a:buChar char="à"/>
            </a:pP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C</a:t>
            </a:r>
            <a:r>
              <a:rPr lang="fr-BE" sz="1600" dirty="0" smtClean="0">
                <a:solidFill>
                  <a:srgbClr val="000000"/>
                </a:solidFill>
                <a:latin typeface="Calibri" panose="020F0502020204030204" pitchFamily="34" charset="0"/>
                <a:cs typeface="Calibri" panose="020F0502020204030204" pitchFamily="34" charset="0"/>
                <a:sym typeface="Wingdings" panose="05000000000000000000" pitchFamily="2" charset="2"/>
              </a:rPr>
              <a:t>ross</a:t>
            </a: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-border collaborative platform </a:t>
            </a:r>
            <a:endParaRPr lang="fr-BE" sz="1600" dirty="0" smtClean="0">
              <a:solidFill>
                <a:srgbClr val="000000"/>
              </a:solidFill>
              <a:latin typeface="Calibri" panose="020F0502020204030204" pitchFamily="34" charset="0"/>
              <a:cs typeface="Calibri" panose="020F0502020204030204" pitchFamily="34" charset="0"/>
              <a:sym typeface="Wingdings" panose="05000000000000000000" pitchFamily="2" charset="2"/>
            </a:endParaRPr>
          </a:p>
          <a:p>
            <a:pPr algn="ctr">
              <a:spcAft>
                <a:spcPts val="0"/>
              </a:spcAft>
            </a:pPr>
            <a:endParaRPr lang="fr-BE" sz="1600" dirty="0">
              <a:solidFill>
                <a:srgbClr val="000000"/>
              </a:solidFill>
              <a:latin typeface="Calibri" panose="020F0502020204030204" pitchFamily="34" charset="0"/>
              <a:cs typeface="Calibri" panose="020F0502020204030204" pitchFamily="34" charset="0"/>
            </a:endParaRPr>
          </a:p>
          <a:p>
            <a:pPr algn="ctr"/>
            <a:r>
              <a:rPr lang="fr-BE" sz="1600" b="1" u="sng" dirty="0">
                <a:solidFill>
                  <a:srgbClr val="000000"/>
                </a:solidFill>
                <a:latin typeface="Calibri" panose="020F0502020204030204" pitchFamily="34" charset="0"/>
                <a:cs typeface="Calibri" panose="020F0502020204030204" pitchFamily="34" charset="0"/>
              </a:rPr>
              <a:t>Participants :  </a:t>
            </a:r>
          </a:p>
          <a:p>
            <a:pPr marL="171450" indent="-171450" algn="ctr">
              <a:buFontTx/>
              <a:buChar char="-"/>
            </a:pPr>
            <a:r>
              <a:rPr lang="fr-BE" sz="1600" dirty="0" err="1">
                <a:solidFill>
                  <a:srgbClr val="000000"/>
                </a:solidFill>
                <a:latin typeface="Calibri" panose="020F0502020204030204" pitchFamily="34" charset="0"/>
                <a:cs typeface="Calibri" panose="020F0502020204030204" pitchFamily="34" charset="0"/>
              </a:rPr>
              <a:t>Families</a:t>
            </a:r>
            <a:endParaRPr lang="fr-BE" sz="1600" dirty="0">
              <a:solidFill>
                <a:srgbClr val="000000"/>
              </a:solidFill>
              <a:latin typeface="Calibri" panose="020F0502020204030204" pitchFamily="34" charset="0"/>
              <a:cs typeface="Calibri" panose="020F0502020204030204" pitchFamily="34" charset="0"/>
            </a:endParaRPr>
          </a:p>
          <a:p>
            <a:pPr marL="171450" indent="-171450" algn="ctr">
              <a:buFontTx/>
              <a:buChar char="-"/>
            </a:pPr>
            <a:r>
              <a:rPr lang="fr-BE" sz="1600" dirty="0" err="1">
                <a:solidFill>
                  <a:srgbClr val="000000"/>
                </a:solidFill>
                <a:latin typeface="Calibri" panose="020F0502020204030204" pitchFamily="34" charset="0"/>
                <a:cs typeface="Calibri" panose="020F0502020204030204" pitchFamily="34" charset="0"/>
              </a:rPr>
              <a:t>Professionnals</a:t>
            </a:r>
            <a:endParaRPr lang="fr-BE" sz="1600" dirty="0">
              <a:solidFill>
                <a:srgbClr val="000000"/>
              </a:solidFill>
              <a:latin typeface="Calibri" panose="020F0502020204030204" pitchFamily="34" charset="0"/>
              <a:cs typeface="Calibri" panose="020F0502020204030204" pitchFamily="34" charset="0"/>
            </a:endParaRPr>
          </a:p>
          <a:p>
            <a:pPr>
              <a:spcAft>
                <a:spcPts val="0"/>
              </a:spcAft>
            </a:pPr>
            <a:r>
              <a:rPr lang="fr-BE" sz="1200" dirty="0">
                <a:effectLst/>
                <a:latin typeface="Times New Roman" panose="02020603050405020304" pitchFamily="18" charset="0"/>
                <a:ea typeface="Calibri" panose="020F0502020204030204" pitchFamily="34" charset="0"/>
              </a:rPr>
              <a:t> </a:t>
            </a:r>
          </a:p>
        </p:txBody>
      </p:sp>
      <p:sp>
        <p:nvSpPr>
          <p:cNvPr id="14" name="Zone de texte 9">
            <a:extLst>
              <a:ext uri="{FF2B5EF4-FFF2-40B4-BE49-F238E27FC236}">
                <a16:creationId xmlns="" xmlns:a16="http://schemas.microsoft.com/office/drawing/2014/main" id="{74716720-2AB4-43F9-B772-793287302217}"/>
              </a:ext>
            </a:extLst>
          </p:cNvPr>
          <p:cNvSpPr txBox="1"/>
          <p:nvPr/>
        </p:nvSpPr>
        <p:spPr>
          <a:xfrm>
            <a:off x="6036816" y="1650804"/>
            <a:ext cx="1991568" cy="2858316"/>
          </a:xfrm>
          <a:prstGeom prst="rect">
            <a:avLst/>
          </a:prstGeom>
          <a:solidFill>
            <a:srgbClr val="00B0F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BE" sz="2000" b="1" dirty="0">
                <a:solidFill>
                  <a:srgbClr val="000000"/>
                </a:solidFill>
                <a:latin typeface="Calibri" panose="020F0502020204030204" pitchFamily="34" charset="0"/>
                <a:cs typeface="Calibri" panose="020F0502020204030204" pitchFamily="34" charset="0"/>
              </a:rPr>
              <a:t>TRAININGS</a:t>
            </a:r>
          </a:p>
          <a:p>
            <a:pPr algn="ctr">
              <a:spcAft>
                <a:spcPts val="800"/>
              </a:spcAft>
            </a:pP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1- </a:t>
            </a:r>
            <a:r>
              <a:rPr lang="fr-BE" sz="1600" dirty="0" err="1">
                <a:solidFill>
                  <a:srgbClr val="000000"/>
                </a:solidFill>
                <a:latin typeface="Calibri" panose="020F0502020204030204" pitchFamily="34" charset="0"/>
                <a:cs typeface="Calibri" panose="020F0502020204030204" pitchFamily="34" charset="0"/>
                <a:sym typeface="Wingdings" panose="05000000000000000000" pitchFamily="2" charset="2"/>
              </a:rPr>
              <a:t>Animators</a:t>
            </a: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 </a:t>
            </a:r>
            <a:r>
              <a:rPr lang="en-US" sz="1600" dirty="0">
                <a:solidFill>
                  <a:srgbClr val="000000"/>
                </a:solidFill>
                <a:latin typeface="Calibri" panose="020F0502020204030204" pitchFamily="34" charset="0"/>
                <a:cs typeface="Calibri" panose="020F0502020204030204" pitchFamily="34" charset="0"/>
              </a:rPr>
              <a:t>of community of practice</a:t>
            </a:r>
            <a:r>
              <a:rPr lang="fr-BE" sz="1600" dirty="0">
                <a:solidFill>
                  <a:srgbClr val="000000"/>
                </a:solidFill>
                <a:latin typeface="Calibri" panose="020F0502020204030204" pitchFamily="34" charset="0"/>
                <a:cs typeface="Calibri" panose="020F0502020204030204" pitchFamily="34" charset="0"/>
              </a:rPr>
              <a:t> </a:t>
            </a:r>
          </a:p>
          <a:p>
            <a:pPr algn="ctr">
              <a:spcAft>
                <a:spcPts val="0"/>
              </a:spcAft>
            </a:pP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2- </a:t>
            </a:r>
            <a:r>
              <a:rPr lang="fr-BE" sz="1600" dirty="0">
                <a:solidFill>
                  <a:srgbClr val="000000"/>
                </a:solidFill>
                <a:latin typeface="Calibri" panose="020F0502020204030204" pitchFamily="34" charset="0"/>
                <a:cs typeface="Calibri" panose="020F0502020204030204" pitchFamily="34" charset="0"/>
              </a:rPr>
              <a:t>Self-</a:t>
            </a:r>
            <a:r>
              <a:rPr lang="fr-BE" sz="1600" dirty="0" err="1">
                <a:solidFill>
                  <a:srgbClr val="000000"/>
                </a:solidFill>
                <a:latin typeface="Calibri" panose="020F0502020204030204" pitchFamily="34" charset="0"/>
                <a:cs typeface="Calibri" panose="020F0502020204030204" pitchFamily="34" charset="0"/>
              </a:rPr>
              <a:t>determination</a:t>
            </a:r>
            <a:endParaRPr lang="fr-BE" sz="1600" dirty="0">
              <a:solidFill>
                <a:srgbClr val="000000"/>
              </a:solidFill>
              <a:latin typeface="Calibri" panose="020F0502020204030204" pitchFamily="34" charset="0"/>
              <a:cs typeface="Calibri" panose="020F0502020204030204" pitchFamily="34" charset="0"/>
            </a:endParaRPr>
          </a:p>
          <a:p>
            <a:pPr algn="ctr"/>
            <a:r>
              <a:rPr lang="fr-BE" sz="1400" b="1" u="sng" dirty="0">
                <a:solidFill>
                  <a:srgbClr val="000000"/>
                </a:solidFill>
                <a:latin typeface="Calibri" panose="020F0502020204030204" pitchFamily="34" charset="0"/>
                <a:cs typeface="Calibri" panose="020F0502020204030204" pitchFamily="34" charset="0"/>
              </a:rPr>
              <a:t>Participants :  </a:t>
            </a:r>
          </a:p>
          <a:p>
            <a:pPr marL="171450" indent="-171450" algn="ctr">
              <a:spcAft>
                <a:spcPts val="0"/>
              </a:spcAft>
              <a:buFontTx/>
              <a:buChar char="-"/>
            </a:pPr>
            <a:r>
              <a:rPr lang="fr-BE" sz="1400" dirty="0">
                <a:solidFill>
                  <a:srgbClr val="000000"/>
                </a:solidFill>
                <a:latin typeface="Calibri" panose="020F0502020204030204" pitchFamily="34" charset="0"/>
                <a:ea typeface="Calibri" panose="020F0502020204030204" pitchFamily="34" charset="0"/>
                <a:cs typeface="Calibri" panose="020F0502020204030204" pitchFamily="34" charset="0"/>
              </a:rPr>
              <a:t>People </a:t>
            </a:r>
            <a:r>
              <a:rPr lang="fr-BE"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fr-BE" sz="1400" dirty="0">
                <a:solidFill>
                  <a:srgbClr val="000000"/>
                </a:solidFill>
                <a:latin typeface="Calibri" panose="020F0502020204030204" pitchFamily="34" charset="0"/>
                <a:ea typeface="Calibri" panose="020F0502020204030204" pitchFamily="34" charset="0"/>
                <a:cs typeface="Calibri" panose="020F0502020204030204" pitchFamily="34" charset="0"/>
              </a:rPr>
              <a:t> ID</a:t>
            </a:r>
          </a:p>
          <a:p>
            <a:pPr marL="171450" indent="-171450" algn="ctr">
              <a:spcAft>
                <a:spcPts val="0"/>
              </a:spcAft>
              <a:buFontTx/>
              <a:buChar char="-"/>
            </a:pPr>
            <a:r>
              <a:rPr lang="fr-BE"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Families</a:t>
            </a:r>
            <a:endParaRPr lang="fr-BE"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1450" indent="-171450" algn="ctr">
              <a:spcAft>
                <a:spcPts val="800"/>
              </a:spcAft>
              <a:buFontTx/>
              <a:buChar char="-"/>
            </a:pPr>
            <a:r>
              <a:rPr lang="fr-BE"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Professionnals</a:t>
            </a:r>
            <a:endParaRPr lang="fr-BE"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algn="ctr">
              <a:spcAft>
                <a:spcPts val="0"/>
              </a:spcAft>
            </a:pPr>
            <a:r>
              <a:rPr lang="fr-BE" sz="1600" dirty="0">
                <a:solidFill>
                  <a:srgbClr val="000000"/>
                </a:solidFill>
                <a:latin typeface="Calibri" panose="020F0502020204030204" pitchFamily="34" charset="0"/>
                <a:cs typeface="Calibri" panose="020F0502020204030204" pitchFamily="34" charset="0"/>
                <a:sym typeface="Wingdings" panose="05000000000000000000" pitchFamily="2" charset="2"/>
              </a:rPr>
              <a:t>3- </a:t>
            </a:r>
            <a:r>
              <a:rPr lang="fr-BE" sz="1600" dirty="0" err="1">
                <a:solidFill>
                  <a:srgbClr val="000000"/>
                </a:solidFill>
                <a:latin typeface="Calibri" panose="020F0502020204030204" pitchFamily="34" charset="0"/>
                <a:cs typeface="Calibri" panose="020F0502020204030204" pitchFamily="34" charset="0"/>
              </a:rPr>
              <a:t>Trainers</a:t>
            </a:r>
            <a:endParaRPr lang="fr-BE" sz="1600" dirty="0">
              <a:solidFill>
                <a:srgbClr val="000000"/>
              </a:solidFill>
              <a:latin typeface="Calibri" panose="020F0502020204030204" pitchFamily="34" charset="0"/>
              <a:cs typeface="Calibri" panose="020F0502020204030204" pitchFamily="34" charset="0"/>
            </a:endParaRPr>
          </a:p>
          <a:p>
            <a:pPr algn="ctr"/>
            <a:r>
              <a:rPr lang="fr-BE" sz="1400" b="1" u="sng" dirty="0">
                <a:solidFill>
                  <a:srgbClr val="000000"/>
                </a:solidFill>
                <a:latin typeface="Calibri" panose="020F0502020204030204" pitchFamily="34" charset="0"/>
                <a:cs typeface="Calibri" panose="020F0502020204030204" pitchFamily="34" charset="0"/>
              </a:rPr>
              <a:t>Participants :  </a:t>
            </a:r>
          </a:p>
          <a:p>
            <a:pPr marL="171450" indent="-171450" algn="ctr">
              <a:spcAft>
                <a:spcPts val="0"/>
              </a:spcAft>
              <a:buFontTx/>
              <a:buChar char="-"/>
            </a:pPr>
            <a:r>
              <a:rPr lang="fr-BE"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Professionnals</a:t>
            </a:r>
            <a:endParaRPr lang="fr-BE" sz="1400" dirty="0">
              <a:solidFill>
                <a:srgbClr val="000000"/>
              </a:solidFill>
              <a:latin typeface="Times New Roman" panose="02020603050405020304" pitchFamily="18" charset="0"/>
              <a:ea typeface="Calibri" panose="020F0502020204030204" pitchFamily="34" charset="0"/>
              <a:sym typeface="Wingdings" panose="05000000000000000000" pitchFamily="2" charset="2"/>
            </a:endParaRPr>
          </a:p>
          <a:p>
            <a:pPr>
              <a:spcAft>
                <a:spcPts val="0"/>
              </a:spcAft>
            </a:pPr>
            <a:r>
              <a:rPr lang="fr-BE" sz="1200"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9614544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168B3EBDCB5A4BBB83A9A3BCA300D4" ma:contentTypeVersion="10" ma:contentTypeDescription="Create a new document." ma:contentTypeScope="" ma:versionID="bb49e64cca39a3cdb59fd2f02bd7727a">
  <xsd:schema xmlns:xsd="http://www.w3.org/2001/XMLSchema" xmlns:xs="http://www.w3.org/2001/XMLSchema" xmlns:p="http://schemas.microsoft.com/office/2006/metadata/properties" xmlns:ns2="e64a528b-f3bd-4a9a-86df-61b81d7e8287" xmlns:ns3="eb106d1f-5234-4220-9f34-74f5cd721b8e" targetNamespace="http://schemas.microsoft.com/office/2006/metadata/properties" ma:root="true" ma:fieldsID="df08ce67958f6a68fe166ceab3154dce" ns2:_="" ns3:_="">
    <xsd:import namespace="e64a528b-f3bd-4a9a-86df-61b81d7e8287"/>
    <xsd:import namespace="eb106d1f-5234-4220-9f34-74f5cd721b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a528b-f3bd-4a9a-86df-61b81d7e828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106d1f-5234-4220-9f34-74f5cd721b8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A566B5-A68C-4FB1-AA91-2F39299E807A}"/>
</file>

<file path=customXml/itemProps2.xml><?xml version="1.0" encoding="utf-8"?>
<ds:datastoreItem xmlns:ds="http://schemas.openxmlformats.org/officeDocument/2006/customXml" ds:itemID="{35227940-B634-4639-ADBC-24655D4B773F}"/>
</file>

<file path=customXml/itemProps3.xml><?xml version="1.0" encoding="utf-8"?>
<ds:datastoreItem xmlns:ds="http://schemas.openxmlformats.org/officeDocument/2006/customXml" ds:itemID="{EDCD6DAB-D709-4176-90DB-69B71317D3E6}"/>
</file>

<file path=docProps/app.xml><?xml version="1.0" encoding="utf-8"?>
<Properties xmlns="http://schemas.openxmlformats.org/officeDocument/2006/extended-properties" xmlns:vt="http://schemas.openxmlformats.org/officeDocument/2006/docPropsVTypes">
  <TotalTime>7176</TotalTime>
  <Words>1834</Words>
  <Application>Microsoft Macintosh PowerPoint</Application>
  <PresentationFormat>Présentation à l'écran (4:3)</PresentationFormat>
  <Paragraphs>161</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 Europe in Action conference Vilnius – June 7, 2019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MASA</dc:creator>
  <cp:lastModifiedBy>Valentine</cp:lastModifiedBy>
  <cp:revision>461</cp:revision>
  <cp:lastPrinted>2017-10-10T13:00:37Z</cp:lastPrinted>
  <dcterms:created xsi:type="dcterms:W3CDTF">2011-11-07T15:20:13Z</dcterms:created>
  <dcterms:modified xsi:type="dcterms:W3CDTF">2019-06-06T21:19:14Z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0x01010075168B3EBDCB5A4BBB83A9A3BCA300D4</vt:lpwstr>
  </property>
</Properties>
</file>