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Ps3swENB-I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ssuu.com/peoplefirstforum/docs/diary_template_latest?fbclid=IwAR3_QTDqOcU4pzKoNH8ZQGAbUSy5mL3JWLL5eJdFHvbUJqgRWAYDoLbpIJ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9B6E-8819-4086-B6FE-9D1B94721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433" y="2230289"/>
            <a:ext cx="10019344" cy="181711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900" b="1" dirty="0"/>
              <a:t>Self-advocacy activities during the coronavirus emergency </a:t>
            </a:r>
          </a:p>
        </p:txBody>
      </p:sp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9DE881F-B158-49C0-A07F-ACB09301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189" y="319890"/>
            <a:ext cx="2030441" cy="2030441"/>
          </a:xfrm>
          <a:prstGeom prst="rect">
            <a:avLst/>
          </a:prstGeom>
        </p:spPr>
      </p:pic>
      <p:pic>
        <p:nvPicPr>
          <p:cNvPr id="4" name="Picture 3" descr="A picture containing table, umbrella, man, holding&#10;&#10;Description automatically generated">
            <a:extLst>
              <a:ext uri="{FF2B5EF4-FFF2-40B4-BE49-F238E27FC236}">
                <a16:creationId xmlns:a16="http://schemas.microsoft.com/office/drawing/2014/main" id="{3E514B32-6E89-4D07-A711-116863D58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29" y="439932"/>
            <a:ext cx="2030440" cy="2030440"/>
          </a:xfrm>
          <a:prstGeom prst="rect">
            <a:avLst/>
          </a:prstGeom>
        </p:spPr>
      </p:pic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ABE46A9F-12D5-4B5A-8A2C-B3ADCC84F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85" y="4259881"/>
            <a:ext cx="2158187" cy="2158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455440-05AE-4034-99BC-A2CB10FC2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85" y="439932"/>
            <a:ext cx="1885886" cy="1885886"/>
          </a:xfrm>
          <a:prstGeom prst="rect">
            <a:avLst/>
          </a:prstGeom>
        </p:spPr>
      </p:pic>
      <p:pic>
        <p:nvPicPr>
          <p:cNvPr id="19" name="Picture 18" descr="A screenshot of a video game&#10;&#10;Description automatically generated">
            <a:extLst>
              <a:ext uri="{FF2B5EF4-FFF2-40B4-BE49-F238E27FC236}">
                <a16:creationId xmlns:a16="http://schemas.microsoft.com/office/drawing/2014/main" id="{152201E8-86A1-4009-9278-52BE8C5FB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129" y="4317489"/>
            <a:ext cx="2100579" cy="2100579"/>
          </a:xfrm>
          <a:prstGeom prst="rect">
            <a:avLst/>
          </a:prstGeom>
        </p:spPr>
      </p:pic>
      <p:pic>
        <p:nvPicPr>
          <p:cNvPr id="21" name="Picture 20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8B00A0CF-A07F-4BF0-8BED-319680C4C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6460" y="4464649"/>
            <a:ext cx="1806258" cy="18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9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EC24-C6EB-49EC-829F-343C75D2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About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4D4BE-F04E-4799-8D44-D88D4C018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554" y="1776942"/>
            <a:ext cx="4185623" cy="1705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</a:rPr>
              <a:t>Gary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</a:rPr>
              <a:t>Membership and engagement lead at Learning disability England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03EFCFD-8944-4C76-BA5D-C5A69D8D8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8647" y="1906251"/>
            <a:ext cx="4185617" cy="1320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Sam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Chief Executive at Learning Disability England</a:t>
            </a:r>
          </a:p>
        </p:txBody>
      </p:sp>
      <p:pic>
        <p:nvPicPr>
          <p:cNvPr id="5" name="Picture 4" descr="A person in a suit standing in front of a building&#10;&#10;Description automatically generated">
            <a:extLst>
              <a:ext uri="{FF2B5EF4-FFF2-40B4-BE49-F238E27FC236}">
                <a16:creationId xmlns:a16="http://schemas.microsoft.com/office/drawing/2014/main" id="{F2DD9A26-A085-4BB3-9801-19EF5FA40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" r="17198" b="-2"/>
          <a:stretch/>
        </p:blipFill>
        <p:spPr>
          <a:xfrm>
            <a:off x="677334" y="3482409"/>
            <a:ext cx="2353549" cy="299181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60BB6D-1541-4A07-85F4-622C0BE22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57" y="3509290"/>
            <a:ext cx="2019300" cy="2028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FB4B88-341D-4825-9DB4-8348711F8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734" y="380652"/>
            <a:ext cx="2767824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EC24-C6EB-49EC-829F-343C75D2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9" y="636104"/>
            <a:ext cx="8944332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What is happening that people tell us is 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4D4BE-F04E-4799-8D44-D88D4C01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8776884" cy="36438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FF6600"/>
                </a:solidFill>
              </a:rPr>
              <a:t>Sharing and making accessible resources on the virus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FF6600"/>
                </a:solidFill>
              </a:rPr>
              <a:t>Connecting with and supporting each other using technology</a:t>
            </a:r>
          </a:p>
          <a:p>
            <a:pPr marL="0" indent="0">
              <a:buNone/>
            </a:pPr>
            <a:endParaRPr lang="en-GB" sz="2400" dirty="0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FF6600"/>
                </a:solidFill>
              </a:rPr>
              <a:t>Hosting online events and suggesting activities</a:t>
            </a:r>
          </a:p>
          <a:p>
            <a:pPr marL="0" indent="0">
              <a:buNone/>
            </a:pPr>
            <a:endParaRPr lang="en-GB" sz="2400" dirty="0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FF6600"/>
                </a:solidFill>
              </a:rPr>
              <a:t>Campaigning on issues that relate to covid-19</a:t>
            </a:r>
          </a:p>
          <a:p>
            <a:pPr>
              <a:buFontTx/>
              <a:buChar char="-"/>
            </a:pPr>
            <a:endParaRPr lang="en-GB" sz="2400" u="sng" dirty="0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30D7F-290D-43FF-AF97-7D9FD2EBC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949" y="2848409"/>
            <a:ext cx="1885886" cy="1885886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E72F402-2DD4-47AF-8BBC-D477B37A30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3" y="1238684"/>
            <a:ext cx="1609725" cy="1609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B57AEC-1522-4456-A279-9E7A2FABC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131" y="4821760"/>
            <a:ext cx="203014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6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6FD3-4520-4252-9DD0-A7A58251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Sheffield voices </a:t>
            </a:r>
            <a:r>
              <a:rPr lang="en-GB" sz="3200" dirty="0"/>
              <a:t>– online meetings </a:t>
            </a:r>
          </a:p>
        </p:txBody>
      </p:sp>
      <p:pic>
        <p:nvPicPr>
          <p:cNvPr id="4" name="Online Media 3" title="Sheffield Voices Online Meetings">
            <a:hlinkClick r:id="" action="ppaction://media"/>
            <a:extLst>
              <a:ext uri="{FF2B5EF4-FFF2-40B4-BE49-F238E27FC236}">
                <a16:creationId xmlns:a16="http://schemas.microsoft.com/office/drawing/2014/main" id="{43E7D1F9-2CB5-4BAF-B91A-64C4F7F8E4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3017" y="1655417"/>
            <a:ext cx="8165302" cy="459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7B88-A6A3-4619-A035-8B5718C3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15035"/>
            <a:ext cx="8596668" cy="1320800"/>
          </a:xfrm>
        </p:spPr>
        <p:txBody>
          <a:bodyPr>
            <a:normAutofit/>
          </a:bodyPr>
          <a:lstStyle/>
          <a:p>
            <a:r>
              <a:rPr lang="en-GB" sz="3200" b="1" dirty="0"/>
              <a:t>People first forum </a:t>
            </a:r>
            <a:r>
              <a:rPr lang="en-GB" sz="3200" dirty="0"/>
              <a:t>– Survival guide and coronavirus diary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8D92-173D-493B-827D-C75F78E51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034748"/>
            <a:ext cx="8996753" cy="30066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6600"/>
                </a:solidFill>
              </a:rPr>
              <a:t>Find here : </a:t>
            </a:r>
            <a:r>
              <a:rPr lang="en-GB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https://issuu.com/peoplefirstforum/docs/diary_template_latest?fbclid=IwAR3_QTDqOcU4pzKoNH8ZQGAbUSy5mL3JWLL5eJdFHvbUJqgRWAYDoLbpIJM</a:t>
            </a: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66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FE34D-4BE0-44D1-8602-4D32BF8C7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93" t="14763" r="52692" b="29161"/>
          <a:stretch/>
        </p:blipFill>
        <p:spPr>
          <a:xfrm>
            <a:off x="2265714" y="1738120"/>
            <a:ext cx="2355154" cy="333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8D550-4930-4703-820D-E10B31208B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62" t="23424" r="52577" b="20068"/>
          <a:stretch/>
        </p:blipFill>
        <p:spPr>
          <a:xfrm>
            <a:off x="5471110" y="1766556"/>
            <a:ext cx="2355154" cy="33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5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A4AD5-D952-48C2-A52F-C1134F1E2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7199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FF6600"/>
                </a:solidFill>
              </a:rPr>
              <a:t>Dorset People First </a:t>
            </a:r>
            <a:r>
              <a:rPr lang="en-GB" sz="3200" dirty="0">
                <a:solidFill>
                  <a:srgbClr val="FF6600"/>
                </a:solidFill>
              </a:rPr>
              <a:t>- coping calendar and activity 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9F577D-F4B4-41E7-AAAA-3118C74C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45" y="1772296"/>
            <a:ext cx="6890918" cy="47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2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5331-E93D-4338-AA5B-417D1D7D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126739" cy="1320800"/>
          </a:xfrm>
        </p:spPr>
        <p:txBody>
          <a:bodyPr anchor="t">
            <a:normAutofit/>
          </a:bodyPr>
          <a:lstStyle/>
          <a:p>
            <a:r>
              <a:rPr lang="en-GB" b="1" dirty="0"/>
              <a:t>Supporting each other – just some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63E1EB-1B04-45E2-916D-1CD0B855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5" y="2159331"/>
            <a:ext cx="1968858" cy="45283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C62983-E1B0-4142-8449-6745C632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First and Change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meetings every week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Up – phone and on line check ins and activities 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Disability England Peer Support for groups and advocates 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309F5-0C5D-435E-AA83-F575DDAA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378" y="2138800"/>
            <a:ext cx="716543" cy="716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7579D8-1F72-4409-9C76-CEE2D73DA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64" y="3453634"/>
            <a:ext cx="1702083" cy="1584397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7CB15FF-73CB-483A-9989-01EAF8863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3376" y="4647614"/>
            <a:ext cx="2895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5331-E93D-4338-AA5B-417D1D7D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126739" cy="1320800"/>
          </a:xfrm>
          <a:noFill/>
        </p:spPr>
        <p:txBody>
          <a:bodyPr anchor="t">
            <a:normAutofit/>
          </a:bodyPr>
          <a:lstStyle/>
          <a:p>
            <a:r>
              <a:rPr lang="en-GB" b="1" dirty="0"/>
              <a:t>Campaigning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C62983-E1B0-4142-8449-6745C632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794873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rights under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 government rules on going out or hospital visiting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Treatment decisions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Checking services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Not forgetting important changes that are needed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Hospitals – Right to Home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1F57F-D6FA-4952-829D-45E00E4A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0" y="1787425"/>
            <a:ext cx="2403286" cy="241050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128AE7C-62BB-43E4-9865-A56F52243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1" y="4734149"/>
            <a:ext cx="3949544" cy="14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5331-E93D-4338-AA5B-417D1D7D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126739" cy="1320800"/>
          </a:xfrm>
          <a:noFill/>
        </p:spPr>
        <p:txBody>
          <a:bodyPr anchor="t">
            <a:normAutofit/>
          </a:bodyPr>
          <a:lstStyle/>
          <a:p>
            <a:r>
              <a:rPr lang="en-GB" b="1" dirty="0"/>
              <a:t>But there are big worries too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C62983-E1B0-4142-8449-6745C632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7948731" cy="4316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understanding what is happening</a:t>
            </a:r>
          </a:p>
          <a:p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easy to understand information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A lot of people are not on line or find digital things hard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Feeling worried, or afraid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Not forgetting people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Some people or places are isolated 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F4FD8-9BE8-4910-8131-E908870A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92" y="1389930"/>
            <a:ext cx="1541318" cy="1541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5CFB65-8FCC-4BC8-A00D-DDB1FB3F3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8" y="3358892"/>
            <a:ext cx="1484166" cy="148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1DE8D-9310-4BAF-A995-BACF4A54A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92" y="5085513"/>
            <a:ext cx="1541318" cy="15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916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EBEBEB"/>
      </a:lt2>
      <a:accent1>
        <a:srgbClr val="FF6600"/>
      </a:accent1>
      <a:accent2>
        <a:srgbClr val="FF6600"/>
      </a:accent2>
      <a:accent3>
        <a:srgbClr val="008080"/>
      </a:accent3>
      <a:accent4>
        <a:srgbClr val="008080"/>
      </a:accent4>
      <a:accent5>
        <a:srgbClr val="FEFE02"/>
      </a:accent5>
      <a:accent6>
        <a:srgbClr val="FEFE02"/>
      </a:accent6>
      <a:hlink>
        <a:srgbClr val="C00000"/>
      </a:hlink>
      <a:folHlink>
        <a:srgbClr val="C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220</Words>
  <Application>Microsoft Office PowerPoint</Application>
  <PresentationFormat>Widescreen</PresentationFormat>
  <Paragraphs>58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Self-advocacy activities during the coronavirus emergency </vt:lpstr>
      <vt:lpstr>About Us </vt:lpstr>
      <vt:lpstr>What is happening that people tell us is good?</vt:lpstr>
      <vt:lpstr>Sheffield voices – online meetings </vt:lpstr>
      <vt:lpstr>People first forum – Survival guide and coronavirus diary </vt:lpstr>
      <vt:lpstr>PowerPoint Presentation</vt:lpstr>
      <vt:lpstr>Supporting each other – just some examples</vt:lpstr>
      <vt:lpstr>Campaigning</vt:lpstr>
      <vt:lpstr>But there are big worries too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Self-advocacy activities during the coronavirus emergency </dc:title>
  <dc:creator>Samantha Clark</dc:creator>
  <cp:lastModifiedBy>Samantha Clark</cp:lastModifiedBy>
  <cp:revision>7</cp:revision>
  <dcterms:created xsi:type="dcterms:W3CDTF">2020-05-21T10:38:55Z</dcterms:created>
  <dcterms:modified xsi:type="dcterms:W3CDTF">2020-05-21T12:06:14Z</dcterms:modified>
</cp:coreProperties>
</file>